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257" r:id="rId2"/>
    <p:sldId id="258" r:id="rId3"/>
    <p:sldId id="259" r:id="rId4"/>
    <p:sldId id="261" r:id="rId5"/>
    <p:sldId id="283" r:id="rId6"/>
    <p:sldId id="284" r:id="rId7"/>
    <p:sldId id="286" r:id="rId8"/>
    <p:sldId id="285" r:id="rId9"/>
    <p:sldId id="282" r:id="rId10"/>
  </p:sldIdLst>
  <p:sldSz cx="12192000" cy="6858000"/>
  <p:notesSz cx="6858000" cy="9144000"/>
  <p:defaultTextStyle>
    <a:defPPr>
      <a:defRPr lang="nb-N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E1B3CFA-5F7D-42ED-9461-C7D9AB974114}" v="14" dt="2025-09-30T10:13:01.32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94660"/>
  </p:normalViewPr>
  <p:slideViewPr>
    <p:cSldViewPr snapToGrid="0">
      <p:cViewPr varScale="1">
        <p:scale>
          <a:sx n="75" d="100"/>
          <a:sy n="75" d="100"/>
        </p:scale>
        <p:origin x="58" y="39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17" Type="http://schemas.microsoft.com/office/2015/10/relationships/revisionInfo" Target="revisionInfo.xml"/><Relationship Id="rId2" Type="http://schemas.openxmlformats.org/officeDocument/2006/relationships/slide" Target="slides/slide1.xml"/><Relationship Id="rId16"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urid Slettebø" userId="65215437-796a-4dff-b515-98e0a587fbc7" providerId="ADAL" clId="{8E1B3CFA-5F7D-42ED-9461-C7D9AB974114}"/>
    <pc:docChg chg="undo custSel addSld delSld modSld sldOrd">
      <pc:chgData name="Turid Slettebø" userId="65215437-796a-4dff-b515-98e0a587fbc7" providerId="ADAL" clId="{8E1B3CFA-5F7D-42ED-9461-C7D9AB974114}" dt="2025-09-30T10:13:01.324" v="260" actId="1076"/>
      <pc:docMkLst>
        <pc:docMk/>
      </pc:docMkLst>
      <pc:sldChg chg="modSp mod">
        <pc:chgData name="Turid Slettebø" userId="65215437-796a-4dff-b515-98e0a587fbc7" providerId="ADAL" clId="{8E1B3CFA-5F7D-42ED-9461-C7D9AB974114}" dt="2025-09-30T09:32:36.813" v="42" actId="20577"/>
        <pc:sldMkLst>
          <pc:docMk/>
          <pc:sldMk cId="0" sldId="257"/>
        </pc:sldMkLst>
        <pc:spChg chg="mod">
          <ac:chgData name="Turid Slettebø" userId="65215437-796a-4dff-b515-98e0a587fbc7" providerId="ADAL" clId="{8E1B3CFA-5F7D-42ED-9461-C7D9AB974114}" dt="2025-09-30T09:32:36.813" v="42" actId="20577"/>
          <ac:spMkLst>
            <pc:docMk/>
            <pc:sldMk cId="0" sldId="257"/>
            <ac:spMk id="4" creationId="{18203C1B-9BBE-94D6-A951-29FC95C6B165}"/>
          </ac:spMkLst>
        </pc:spChg>
      </pc:sldChg>
      <pc:sldChg chg="add del">
        <pc:chgData name="Turid Slettebø" userId="65215437-796a-4dff-b515-98e0a587fbc7" providerId="ADAL" clId="{8E1B3CFA-5F7D-42ED-9461-C7D9AB974114}" dt="2025-09-30T09:40:52.860" v="44"/>
        <pc:sldMkLst>
          <pc:docMk/>
          <pc:sldMk cId="0" sldId="258"/>
        </pc:sldMkLst>
      </pc:sldChg>
      <pc:sldChg chg="add del">
        <pc:chgData name="Turid Slettebø" userId="65215437-796a-4dff-b515-98e0a587fbc7" providerId="ADAL" clId="{8E1B3CFA-5F7D-42ED-9461-C7D9AB974114}" dt="2025-09-30T09:40:52.860" v="44"/>
        <pc:sldMkLst>
          <pc:docMk/>
          <pc:sldMk cId="0" sldId="259"/>
        </pc:sldMkLst>
      </pc:sldChg>
      <pc:sldChg chg="add del">
        <pc:chgData name="Turid Slettebø" userId="65215437-796a-4dff-b515-98e0a587fbc7" providerId="ADAL" clId="{8E1B3CFA-5F7D-42ED-9461-C7D9AB974114}" dt="2025-09-30T09:41:04.891" v="47" actId="47"/>
        <pc:sldMkLst>
          <pc:docMk/>
          <pc:sldMk cId="0" sldId="260"/>
        </pc:sldMkLst>
      </pc:sldChg>
      <pc:sldChg chg="add del">
        <pc:chgData name="Turid Slettebø" userId="65215437-796a-4dff-b515-98e0a587fbc7" providerId="ADAL" clId="{8E1B3CFA-5F7D-42ED-9461-C7D9AB974114}" dt="2025-09-30T09:40:52.860" v="44"/>
        <pc:sldMkLst>
          <pc:docMk/>
          <pc:sldMk cId="0" sldId="261"/>
        </pc:sldMkLst>
      </pc:sldChg>
      <pc:sldChg chg="del">
        <pc:chgData name="Turid Slettebø" userId="65215437-796a-4dff-b515-98e0a587fbc7" providerId="ADAL" clId="{8E1B3CFA-5F7D-42ED-9461-C7D9AB974114}" dt="2025-09-30T09:40:50.834" v="43" actId="47"/>
        <pc:sldMkLst>
          <pc:docMk/>
          <pc:sldMk cId="0" sldId="266"/>
        </pc:sldMkLst>
      </pc:sldChg>
      <pc:sldChg chg="del">
        <pc:chgData name="Turid Slettebø" userId="65215437-796a-4dff-b515-98e0a587fbc7" providerId="ADAL" clId="{8E1B3CFA-5F7D-42ED-9461-C7D9AB974114}" dt="2025-09-30T09:40:50.834" v="43" actId="47"/>
        <pc:sldMkLst>
          <pc:docMk/>
          <pc:sldMk cId="308952465" sldId="267"/>
        </pc:sldMkLst>
      </pc:sldChg>
      <pc:sldChg chg="addSp delSp modSp mod ord">
        <pc:chgData name="Turid Slettebø" userId="65215437-796a-4dff-b515-98e0a587fbc7" providerId="ADAL" clId="{8E1B3CFA-5F7D-42ED-9461-C7D9AB974114}" dt="2025-09-30T10:13:01.324" v="260" actId="1076"/>
        <pc:sldMkLst>
          <pc:docMk/>
          <pc:sldMk cId="997858527" sldId="282"/>
        </pc:sldMkLst>
        <pc:spChg chg="mod">
          <ac:chgData name="Turid Slettebø" userId="65215437-796a-4dff-b515-98e0a587fbc7" providerId="ADAL" clId="{8E1B3CFA-5F7D-42ED-9461-C7D9AB974114}" dt="2025-09-30T10:02:51.402" v="257" actId="12"/>
          <ac:spMkLst>
            <pc:docMk/>
            <pc:sldMk cId="997858527" sldId="282"/>
            <ac:spMk id="2" creationId="{972CA218-9588-F879-A59F-886A06DF0A92}"/>
          </ac:spMkLst>
        </pc:spChg>
        <pc:picChg chg="del">
          <ac:chgData name="Turid Slettebø" userId="65215437-796a-4dff-b515-98e0a587fbc7" providerId="ADAL" clId="{8E1B3CFA-5F7D-42ED-9461-C7D9AB974114}" dt="2025-09-30T10:03:04.826" v="258" actId="478"/>
          <ac:picMkLst>
            <pc:docMk/>
            <pc:sldMk cId="997858527" sldId="282"/>
            <ac:picMk id="1026" creationId="{906D6AF0-12C8-4CA8-482E-5D98F31C0F47}"/>
          </ac:picMkLst>
        </pc:picChg>
        <pc:picChg chg="add mod">
          <ac:chgData name="Turid Slettebø" userId="65215437-796a-4dff-b515-98e0a587fbc7" providerId="ADAL" clId="{8E1B3CFA-5F7D-42ED-9461-C7D9AB974114}" dt="2025-09-30T10:13:01.324" v="260" actId="1076"/>
          <ac:picMkLst>
            <pc:docMk/>
            <pc:sldMk cId="997858527" sldId="282"/>
            <ac:picMk id="1028" creationId="{60E0ECEA-75FC-A04A-F5B3-C6DCBB049694}"/>
          </ac:picMkLst>
        </pc:picChg>
      </pc:sldChg>
      <pc:sldChg chg="add del">
        <pc:chgData name="Turid Slettebø" userId="65215437-796a-4dff-b515-98e0a587fbc7" providerId="ADAL" clId="{8E1B3CFA-5F7D-42ED-9461-C7D9AB974114}" dt="2025-09-30T09:42:48.525" v="49"/>
        <pc:sldMkLst>
          <pc:docMk/>
          <pc:sldMk cId="0" sldId="283"/>
        </pc:sldMkLst>
      </pc:sldChg>
      <pc:sldChg chg="addSp modSp add mod modNotes">
        <pc:chgData name="Turid Slettebø" userId="65215437-796a-4dff-b515-98e0a587fbc7" providerId="ADAL" clId="{8E1B3CFA-5F7D-42ED-9461-C7D9AB974114}" dt="2025-09-30T10:01:50.553" v="255" actId="313"/>
        <pc:sldMkLst>
          <pc:docMk/>
          <pc:sldMk cId="0" sldId="284"/>
        </pc:sldMkLst>
        <pc:spChg chg="add mod">
          <ac:chgData name="Turid Slettebø" userId="65215437-796a-4dff-b515-98e0a587fbc7" providerId="ADAL" clId="{8E1B3CFA-5F7D-42ED-9461-C7D9AB974114}" dt="2025-09-30T10:00:44.192" v="122" actId="14100"/>
          <ac:spMkLst>
            <pc:docMk/>
            <pc:sldMk cId="0" sldId="284"/>
            <ac:spMk id="3" creationId="{17B685A3-1B43-2975-C63C-E7F5B429C458}"/>
          </ac:spMkLst>
        </pc:spChg>
        <pc:spChg chg="add mod">
          <ac:chgData name="Turid Slettebø" userId="65215437-796a-4dff-b515-98e0a587fbc7" providerId="ADAL" clId="{8E1B3CFA-5F7D-42ED-9461-C7D9AB974114}" dt="2025-09-30T10:01:50.553" v="255" actId="313"/>
          <ac:spMkLst>
            <pc:docMk/>
            <pc:sldMk cId="0" sldId="284"/>
            <ac:spMk id="4" creationId="{3B293AB9-5A25-2C89-68CC-811984FC524E}"/>
          </ac:spMkLst>
        </pc:spChg>
        <pc:picChg chg="mod">
          <ac:chgData name="Turid Slettebø" userId="65215437-796a-4dff-b515-98e0a587fbc7" providerId="ADAL" clId="{8E1B3CFA-5F7D-42ED-9461-C7D9AB974114}" dt="2025-09-30T10:00:57.195" v="124" actId="1076"/>
          <ac:picMkLst>
            <pc:docMk/>
            <pc:sldMk cId="0" sldId="284"/>
            <ac:picMk id="2" creationId="{00000000-0000-0000-0000-000000000000}"/>
          </ac:picMkLst>
        </pc:picChg>
      </pc:sldChg>
      <pc:sldChg chg="add">
        <pc:chgData name="Turid Slettebø" userId="65215437-796a-4dff-b515-98e0a587fbc7" providerId="ADAL" clId="{8E1B3CFA-5F7D-42ED-9461-C7D9AB974114}" dt="2025-09-30T09:42:48.525" v="49"/>
        <pc:sldMkLst>
          <pc:docMk/>
          <pc:sldMk cId="0" sldId="285"/>
        </pc:sldMkLst>
      </pc:sldChg>
      <pc:sldChg chg="addSp delSp modSp new mod setBg">
        <pc:chgData name="Turid Slettebø" userId="65215437-796a-4dff-b515-98e0a587fbc7" providerId="ADAL" clId="{8E1B3CFA-5F7D-42ED-9461-C7D9AB974114}" dt="2025-09-30T09:52:11.340" v="97" actId="404"/>
        <pc:sldMkLst>
          <pc:docMk/>
          <pc:sldMk cId="24214005" sldId="286"/>
        </pc:sldMkLst>
        <pc:spChg chg="add del mod">
          <ac:chgData name="Turid Slettebø" userId="65215437-796a-4dff-b515-98e0a587fbc7" providerId="ADAL" clId="{8E1B3CFA-5F7D-42ED-9461-C7D9AB974114}" dt="2025-09-30T09:51:40.827" v="88" actId="478"/>
          <ac:spMkLst>
            <pc:docMk/>
            <pc:sldMk cId="24214005" sldId="286"/>
            <ac:spMk id="2" creationId="{B463A8FF-2506-E9A4-DAD2-48F6837C67F1}"/>
          </ac:spMkLst>
        </pc:spChg>
        <pc:spChg chg="add mod">
          <ac:chgData name="Turid Slettebø" userId="65215437-796a-4dff-b515-98e0a587fbc7" providerId="ADAL" clId="{8E1B3CFA-5F7D-42ED-9461-C7D9AB974114}" dt="2025-09-30T09:52:11.340" v="97" actId="404"/>
          <ac:spMkLst>
            <pc:docMk/>
            <pc:sldMk cId="24214005" sldId="286"/>
            <ac:spMk id="3" creationId="{01ADBA7D-55F7-0C3E-3480-657756F0C66C}"/>
          </ac:spMkLst>
        </pc:spChg>
        <pc:picChg chg="add mod">
          <ac:chgData name="Turid Slettebø" userId="65215437-796a-4dff-b515-98e0a587fbc7" providerId="ADAL" clId="{8E1B3CFA-5F7D-42ED-9461-C7D9AB974114}" dt="2025-09-30T09:48:55.347" v="53" actId="1076"/>
          <ac:picMkLst>
            <pc:docMk/>
            <pc:sldMk cId="24214005" sldId="286"/>
            <ac:picMk id="2050" creationId="{0ED53EE2-BED4-E111-7F3F-EA70C18E96DB}"/>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ssholder for top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b-NO"/>
          </a:p>
        </p:txBody>
      </p:sp>
      <p:sp>
        <p:nvSpPr>
          <p:cNvPr id="3" name="Plassholder for dato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8F22287-F889-4C57-938A-E4373262AAEE}" type="datetimeFigureOut">
              <a:rPr lang="nb-NO" smtClean="0"/>
              <a:t>30.09.2025</a:t>
            </a:fld>
            <a:endParaRPr lang="nb-NO"/>
          </a:p>
        </p:txBody>
      </p:sp>
      <p:sp>
        <p:nvSpPr>
          <p:cNvPr id="4" name="Plassholder for lysbilde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b-NO"/>
          </a:p>
        </p:txBody>
      </p:sp>
      <p:sp>
        <p:nvSpPr>
          <p:cNvPr id="5" name="Plassholder for nota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6" name="Plassholder for bunn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b-NO"/>
          </a:p>
        </p:txBody>
      </p:sp>
      <p:sp>
        <p:nvSpPr>
          <p:cNvPr id="7" name="Plassholder for lysbilde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C0DCCD4-27AE-46B2-A65D-F746E2AE1C58}" type="slidenum">
              <a:rPr lang="nb-NO" smtClean="0"/>
              <a:t>‹#›</a:t>
            </a:fld>
            <a:endParaRPr lang="nb-NO"/>
          </a:p>
        </p:txBody>
      </p:sp>
    </p:spTree>
    <p:extLst>
      <p:ext uri="{BB962C8B-B14F-4D97-AF65-F5344CB8AC3E}">
        <p14:creationId xmlns:p14="http://schemas.microsoft.com/office/powerpoint/2010/main" val="8712086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30.09.2025</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Ruth Chapter 1</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1</a:t>
            </a:fld>
            <a:endParaRPr lang="cs-CZ"/>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PlaceHolder 1"/>
          <p:cNvSpPr>
            <a:spLocks noGrp="1" noRot="1" noChangeAspect="1"/>
          </p:cNvSpPr>
          <p:nvPr>
            <p:ph type="sldImg"/>
          </p:nvPr>
        </p:nvSpPr>
        <p:spPr>
          <a:xfrm>
            <a:off x="216000" y="812520"/>
            <a:ext cx="7127280" cy="4008960"/>
          </a:xfrm>
          <a:prstGeom prst="rect">
            <a:avLst/>
          </a:prstGeom>
          <a:noFill/>
          <a:ln w="0">
            <a:noFill/>
          </a:ln>
        </p:spPr>
        <p:txBody>
          <a:bodyPr lIns="0" tIns="0" rIns="0" bIns="0" anchor="ctr">
            <a:noAutofit/>
          </a:bodyPr>
          <a:lstStyle/>
          <a:p>
            <a:pPr algn="ctr"/>
            <a:r>
              <a:rPr lang="en-GB" sz="4400" b="0" strike="noStrike" spc="-1">
                <a:solidFill>
                  <a:srgbClr val="000000"/>
                </a:solidFill>
                <a:latin typeface="Arial"/>
              </a:rPr>
              <a:t>Click to move the slide</a:t>
            </a:r>
          </a:p>
        </p:txBody>
      </p:sp>
      <p:sp>
        <p:nvSpPr>
          <p:cNvPr id="42"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pPr marL="216000" indent="0">
              <a:buNone/>
            </a:pPr>
            <a:r>
              <a:rPr lang="en-US"/>
              <a:t>When He had contemplated this, an angel of the Lord appeared to him in a dream and said,</a:t>
            </a:r>
            <a:endParaRPr lang="en-GB" sz="1400" b="0" strike="noStrike" spc="-1">
              <a:solidFill>
                <a:srgbClr val="000000"/>
              </a:solidFill>
              <a:latin typeface="Arial"/>
            </a:endParaRPr>
          </a:p>
        </p:txBody>
      </p:sp>
      <p:sp>
        <p:nvSpPr>
          <p:cNvPr id="43" name="PlaceHolder 3"/>
          <p:cNvSpPr>
            <a:spLocks noGrp="1"/>
          </p:cNvSpPr>
          <p:nvPr>
            <p:ph type="sldNum" idx="4"/>
          </p:nvPr>
        </p:nvSpPr>
        <p:spPr>
          <a:xfrm>
            <a:off x="4278960" y="10157400"/>
            <a:ext cx="3280680" cy="534240"/>
          </a:xfrm>
          <a:prstGeom prst="rect">
            <a:avLst/>
          </a:prstGeom>
          <a:noFill/>
          <a:ln w="0">
            <a:noFill/>
          </a:ln>
        </p:spPr>
        <p:txBody>
          <a:bodyPr lIns="0" tIns="0" rIns="0" bIns="0" anchor="b">
            <a:noAutofit/>
          </a:bodyPr>
          <a:lstStyle>
            <a:lvl1pPr indent="0" algn="r">
              <a:buNone/>
              <a:defRPr lang="en-GB" sz="1400" b="0" strike="noStrike" spc="-1">
                <a:solidFill>
                  <a:srgbClr val="000000"/>
                </a:solidFill>
                <a:latin typeface="Times New Roman"/>
              </a:defRPr>
            </a:lvl1pPr>
          </a:lstStyle>
          <a:p>
            <a:pPr indent="0" algn="r">
              <a:buNone/>
            </a:pPr>
            <a:fld id="{2C9402AC-41F3-4094-9F49-0BE3ECAC73E3}" type="slidenum">
              <a:rPr lang="en-GB" sz="1400" b="0" strike="noStrike" spc="-1">
                <a:solidFill>
                  <a:srgbClr val="000000"/>
                </a:solidFill>
                <a:latin typeface="Times New Roman"/>
              </a:rPr>
              <a:t>2</a:t>
            </a:fld>
            <a:endParaRPr lang="en-GB" sz="1400" b="0" strike="noStrike" spc="-1">
              <a:solidFill>
                <a:srgbClr val="000000"/>
              </a:solidFill>
              <a:latin typeface="Times New Roman"/>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PlaceHolder 1"/>
          <p:cNvSpPr>
            <a:spLocks noGrp="1" noRot="1" noChangeAspect="1"/>
          </p:cNvSpPr>
          <p:nvPr>
            <p:ph type="sldImg"/>
          </p:nvPr>
        </p:nvSpPr>
        <p:spPr>
          <a:xfrm>
            <a:off x="216000" y="812520"/>
            <a:ext cx="7127280" cy="4008960"/>
          </a:xfrm>
          <a:prstGeom prst="rect">
            <a:avLst/>
          </a:prstGeom>
          <a:noFill/>
          <a:ln w="0">
            <a:noFill/>
          </a:ln>
        </p:spPr>
        <p:txBody>
          <a:bodyPr lIns="0" tIns="0" rIns="0" bIns="0" anchor="ctr">
            <a:noAutofit/>
          </a:bodyPr>
          <a:lstStyle/>
          <a:p>
            <a:pPr algn="ctr"/>
            <a:r>
              <a:rPr lang="en-GB" sz="4400" b="0" strike="noStrike" spc="-1">
                <a:solidFill>
                  <a:srgbClr val="000000"/>
                </a:solidFill>
                <a:latin typeface="Arial"/>
              </a:rPr>
              <a:t>Click to move the slide</a:t>
            </a:r>
          </a:p>
        </p:txBody>
      </p:sp>
      <p:sp>
        <p:nvSpPr>
          <p:cNvPr id="42"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pPr marL="216000" indent="0">
              <a:buNone/>
            </a:pPr>
            <a:r>
              <a:rPr lang="en-US"/>
              <a:t>‘Joseph, son of David, do not be afraid to take Mary as your wife, because the child conceived in her is from the Holy Spirit. ‘She will give birth to a son and you will name Him Jesus, because He will save His people from their sins.’</a:t>
            </a:r>
            <a:endParaRPr lang="en-GB" sz="1400" b="0" strike="noStrike" spc="-1">
              <a:solidFill>
                <a:srgbClr val="000000"/>
              </a:solidFill>
              <a:latin typeface="Arial"/>
            </a:endParaRPr>
          </a:p>
        </p:txBody>
      </p:sp>
      <p:sp>
        <p:nvSpPr>
          <p:cNvPr id="43" name="PlaceHolder 3"/>
          <p:cNvSpPr>
            <a:spLocks noGrp="1"/>
          </p:cNvSpPr>
          <p:nvPr>
            <p:ph type="sldNum" idx="4"/>
          </p:nvPr>
        </p:nvSpPr>
        <p:spPr>
          <a:xfrm>
            <a:off x="4278960" y="10157400"/>
            <a:ext cx="3280680" cy="534240"/>
          </a:xfrm>
          <a:prstGeom prst="rect">
            <a:avLst/>
          </a:prstGeom>
          <a:noFill/>
          <a:ln w="0">
            <a:noFill/>
          </a:ln>
        </p:spPr>
        <p:txBody>
          <a:bodyPr lIns="0" tIns="0" rIns="0" bIns="0" anchor="b">
            <a:noAutofit/>
          </a:bodyPr>
          <a:lstStyle>
            <a:lvl1pPr indent="0" algn="r">
              <a:buNone/>
              <a:defRPr lang="en-GB" sz="1400" b="0" strike="noStrike" spc="-1">
                <a:solidFill>
                  <a:srgbClr val="000000"/>
                </a:solidFill>
                <a:latin typeface="Times New Roman"/>
              </a:defRPr>
            </a:lvl1pPr>
          </a:lstStyle>
          <a:p>
            <a:pPr indent="0" algn="r">
              <a:buNone/>
            </a:pPr>
            <a:fld id="{2C9402AC-41F3-4094-9F49-0BE3ECAC73E3}" type="slidenum">
              <a:rPr lang="en-GB" sz="1400" b="0" strike="noStrike" spc="-1">
                <a:solidFill>
                  <a:srgbClr val="000000"/>
                </a:solidFill>
                <a:latin typeface="Times New Roman"/>
              </a:rPr>
              <a:t>3</a:t>
            </a:fld>
            <a:endParaRPr lang="en-GB" sz="1400" b="0" strike="noStrike" spc="-1">
              <a:solidFill>
                <a:srgbClr val="000000"/>
              </a:solidFill>
              <a:latin typeface="Times New Roman"/>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PlaceHolder 1"/>
          <p:cNvSpPr>
            <a:spLocks noGrp="1" noRot="1" noChangeAspect="1"/>
          </p:cNvSpPr>
          <p:nvPr>
            <p:ph type="sldImg"/>
          </p:nvPr>
        </p:nvSpPr>
        <p:spPr>
          <a:xfrm>
            <a:off x="216000" y="812520"/>
            <a:ext cx="7127280" cy="4008960"/>
          </a:xfrm>
          <a:prstGeom prst="rect">
            <a:avLst/>
          </a:prstGeom>
          <a:noFill/>
          <a:ln w="0">
            <a:noFill/>
          </a:ln>
        </p:spPr>
        <p:txBody>
          <a:bodyPr lIns="0" tIns="0" rIns="0" bIns="0" anchor="ctr">
            <a:noAutofit/>
          </a:bodyPr>
          <a:lstStyle/>
          <a:p>
            <a:pPr algn="ctr"/>
            <a:r>
              <a:rPr lang="en-GB" sz="4400" b="0" strike="noStrike" spc="-1">
                <a:solidFill>
                  <a:srgbClr val="000000"/>
                </a:solidFill>
                <a:latin typeface="Arial"/>
              </a:rPr>
              <a:t>Click to move the slide</a:t>
            </a:r>
          </a:p>
        </p:txBody>
      </p:sp>
      <p:sp>
        <p:nvSpPr>
          <p:cNvPr id="42"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pPr marL="216000" indent="0">
              <a:buNone/>
            </a:pPr>
            <a:r>
              <a:rPr lang="en-US"/>
              <a:t>When Joseph awoke from sleep he did what the angel of the Lord told him. He took his wife…</a:t>
            </a:r>
            <a:endParaRPr lang="en-GB" sz="1400" b="0" strike="noStrike" spc="-1">
              <a:solidFill>
                <a:srgbClr val="000000"/>
              </a:solidFill>
              <a:latin typeface="Arial"/>
            </a:endParaRPr>
          </a:p>
        </p:txBody>
      </p:sp>
      <p:sp>
        <p:nvSpPr>
          <p:cNvPr id="43" name="PlaceHolder 3"/>
          <p:cNvSpPr>
            <a:spLocks noGrp="1"/>
          </p:cNvSpPr>
          <p:nvPr>
            <p:ph type="sldNum" idx="4"/>
          </p:nvPr>
        </p:nvSpPr>
        <p:spPr>
          <a:xfrm>
            <a:off x="4278960" y="10157400"/>
            <a:ext cx="3280680" cy="534240"/>
          </a:xfrm>
          <a:prstGeom prst="rect">
            <a:avLst/>
          </a:prstGeom>
          <a:noFill/>
          <a:ln w="0">
            <a:noFill/>
          </a:ln>
        </p:spPr>
        <p:txBody>
          <a:bodyPr lIns="0" tIns="0" rIns="0" bIns="0" anchor="b">
            <a:noAutofit/>
          </a:bodyPr>
          <a:lstStyle>
            <a:lvl1pPr indent="0" algn="r">
              <a:buNone/>
              <a:defRPr lang="en-GB" sz="1400" b="0" strike="noStrike" spc="-1">
                <a:solidFill>
                  <a:srgbClr val="000000"/>
                </a:solidFill>
                <a:latin typeface="Times New Roman"/>
              </a:defRPr>
            </a:lvl1pPr>
          </a:lstStyle>
          <a:p>
            <a:pPr indent="0" algn="r">
              <a:buNone/>
            </a:pPr>
            <a:fld id="{2C9402AC-41F3-4094-9F49-0BE3ECAC73E3}" type="slidenum">
              <a:rPr lang="en-GB" sz="1400" b="0" strike="noStrike" spc="-1">
                <a:solidFill>
                  <a:srgbClr val="000000"/>
                </a:solidFill>
                <a:latin typeface="Times New Roman"/>
              </a:rPr>
              <a:t>4</a:t>
            </a:fld>
            <a:endParaRPr lang="en-GB" sz="1400" b="0" strike="noStrike" spc="-1">
              <a:solidFill>
                <a:srgbClr val="000000"/>
              </a:solidFill>
              <a:latin typeface="Times New Roman"/>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PlaceHolder 1"/>
          <p:cNvSpPr>
            <a:spLocks noGrp="1" noRot="1" noChangeAspect="1"/>
          </p:cNvSpPr>
          <p:nvPr>
            <p:ph type="sldImg"/>
          </p:nvPr>
        </p:nvSpPr>
        <p:spPr>
          <a:xfrm>
            <a:off x="216000" y="812520"/>
            <a:ext cx="7127280" cy="4008960"/>
          </a:xfrm>
          <a:prstGeom prst="rect">
            <a:avLst/>
          </a:prstGeom>
          <a:noFill/>
          <a:ln w="0">
            <a:noFill/>
          </a:ln>
        </p:spPr>
        <p:txBody>
          <a:bodyPr lIns="0" tIns="0" rIns="0" bIns="0" anchor="ctr">
            <a:noAutofit/>
          </a:bodyPr>
          <a:lstStyle/>
          <a:p>
            <a:pPr algn="ctr"/>
            <a:r>
              <a:rPr lang="en-GB" sz="4400" b="0" strike="noStrike" spc="-1">
                <a:solidFill>
                  <a:srgbClr val="000000"/>
                </a:solidFill>
                <a:latin typeface="Arial"/>
              </a:rPr>
              <a:t>Click to move the slide</a:t>
            </a:r>
          </a:p>
        </p:txBody>
      </p:sp>
      <p:sp>
        <p:nvSpPr>
          <p:cNvPr id="42"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pPr marL="216000" indent="0">
              <a:buNone/>
            </a:pPr>
            <a:r>
              <a:rPr lang="en-US"/>
              <a:t>Now in those days a decree went out from Caesar Augustus to register all the empire for taxes. This was the first registration, taken when Quirinius was governor of Syria.</a:t>
            </a:r>
            <a:endParaRPr lang="en-GB" sz="1400" b="0" strike="noStrike" spc="-1">
              <a:solidFill>
                <a:srgbClr val="000000"/>
              </a:solidFill>
              <a:latin typeface="Arial"/>
            </a:endParaRPr>
          </a:p>
        </p:txBody>
      </p:sp>
      <p:sp>
        <p:nvSpPr>
          <p:cNvPr id="43" name="PlaceHolder 3"/>
          <p:cNvSpPr>
            <a:spLocks noGrp="1"/>
          </p:cNvSpPr>
          <p:nvPr>
            <p:ph type="sldNum" idx="4"/>
          </p:nvPr>
        </p:nvSpPr>
        <p:spPr>
          <a:xfrm>
            <a:off x="4278960" y="10157400"/>
            <a:ext cx="3280680" cy="534240"/>
          </a:xfrm>
          <a:prstGeom prst="rect">
            <a:avLst/>
          </a:prstGeom>
          <a:noFill/>
          <a:ln w="0">
            <a:noFill/>
          </a:ln>
        </p:spPr>
        <p:txBody>
          <a:bodyPr lIns="0" tIns="0" rIns="0" bIns="0" anchor="b">
            <a:noAutofit/>
          </a:bodyPr>
          <a:lstStyle>
            <a:lvl1pPr indent="0" algn="r">
              <a:buNone/>
              <a:defRPr lang="en-GB" sz="1400" b="0" strike="noStrike" spc="-1">
                <a:solidFill>
                  <a:srgbClr val="000000"/>
                </a:solidFill>
                <a:latin typeface="Times New Roman"/>
              </a:defRPr>
            </a:lvl1pPr>
          </a:lstStyle>
          <a:p>
            <a:pPr indent="0" algn="r">
              <a:buNone/>
            </a:pPr>
            <a:fld id="{2C9402AC-41F3-4094-9F49-0BE3ECAC73E3}" type="slidenum">
              <a:rPr lang="en-GB" sz="1400" b="0" strike="noStrike" spc="-1">
                <a:solidFill>
                  <a:srgbClr val="000000"/>
                </a:solidFill>
                <a:latin typeface="Times New Roman"/>
              </a:rPr>
              <a:t>5</a:t>
            </a:fld>
            <a:endParaRPr lang="en-GB" sz="1400" b="0" strike="noStrike" spc="-1">
              <a:solidFill>
                <a:srgbClr val="000000"/>
              </a:solidFill>
              <a:latin typeface="Times New Roman"/>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PlaceHolder 1"/>
          <p:cNvSpPr>
            <a:spLocks noGrp="1" noRot="1" noChangeAspect="1"/>
          </p:cNvSpPr>
          <p:nvPr>
            <p:ph type="sldImg"/>
          </p:nvPr>
        </p:nvSpPr>
        <p:spPr>
          <a:xfrm>
            <a:off x="217488" y="812800"/>
            <a:ext cx="7124700" cy="4008438"/>
          </a:xfrm>
          <a:prstGeom prst="rect">
            <a:avLst/>
          </a:prstGeom>
          <a:noFill/>
          <a:ln w="0">
            <a:noFill/>
          </a:ln>
        </p:spPr>
        <p:txBody>
          <a:bodyPr lIns="0" tIns="0" rIns="0" bIns="0" anchor="ctr">
            <a:noAutofit/>
          </a:bodyPr>
          <a:lstStyle/>
          <a:p>
            <a:pPr algn="ctr"/>
            <a:r>
              <a:rPr lang="en-GB" sz="4400" b="0" strike="noStrike" spc="-1">
                <a:solidFill>
                  <a:srgbClr val="000000"/>
                </a:solidFill>
                <a:latin typeface="Arial"/>
              </a:rPr>
              <a:t>Click to move the slide</a:t>
            </a:r>
          </a:p>
        </p:txBody>
      </p:sp>
      <p:sp>
        <p:nvSpPr>
          <p:cNvPr id="42"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pPr marL="216000" indent="0">
              <a:buNone/>
            </a:pPr>
            <a:r>
              <a:rPr lang="en-US"/>
              <a:t>Everyone went to his own town to be registered. So Joseph also went up from the town of Nazareth in Galilee to Judea, to the city of David called Bethlehem, because he was of the house and family line of David.</a:t>
            </a:r>
            <a:endParaRPr lang="en-GB" sz="1400" b="0" strike="noStrike" spc="-1">
              <a:solidFill>
                <a:srgbClr val="000000"/>
              </a:solidFill>
              <a:latin typeface="Arial"/>
            </a:endParaRPr>
          </a:p>
        </p:txBody>
      </p:sp>
      <p:sp>
        <p:nvSpPr>
          <p:cNvPr id="43" name="PlaceHolder 3"/>
          <p:cNvSpPr>
            <a:spLocks noGrp="1"/>
          </p:cNvSpPr>
          <p:nvPr>
            <p:ph type="sldNum" idx="4"/>
          </p:nvPr>
        </p:nvSpPr>
        <p:spPr>
          <a:xfrm>
            <a:off x="4278960" y="10157400"/>
            <a:ext cx="3280680" cy="534240"/>
          </a:xfrm>
          <a:prstGeom prst="rect">
            <a:avLst/>
          </a:prstGeom>
          <a:noFill/>
          <a:ln w="0">
            <a:noFill/>
          </a:ln>
        </p:spPr>
        <p:txBody>
          <a:bodyPr lIns="0" tIns="0" rIns="0" bIns="0" anchor="b">
            <a:noAutofit/>
          </a:bodyPr>
          <a:lstStyle>
            <a:lvl1pPr indent="0" algn="r">
              <a:buNone/>
              <a:defRPr lang="en-GB" sz="1400" b="0" strike="noStrike" spc="-1">
                <a:solidFill>
                  <a:srgbClr val="000000"/>
                </a:solidFill>
                <a:latin typeface="Times New Roman"/>
              </a:defRPr>
            </a:lvl1pPr>
          </a:lstStyle>
          <a:p>
            <a:pPr indent="0" algn="r">
              <a:buNone/>
            </a:pPr>
            <a:fld id="{2C9402AC-41F3-4094-9F49-0BE3ECAC73E3}" type="slidenum">
              <a:rPr lang="en-GB" sz="1400" b="0" strike="noStrike" spc="-1">
                <a:solidFill>
                  <a:srgbClr val="000000"/>
                </a:solidFill>
                <a:latin typeface="Times New Roman"/>
              </a:rPr>
              <a:t>6</a:t>
            </a:fld>
            <a:endParaRPr lang="en-GB" sz="1400" b="0" strike="noStrike" spc="-1">
              <a:solidFill>
                <a:srgbClr val="000000"/>
              </a:solidFill>
              <a:latin typeface="Times New Roman"/>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PlaceHolder 1"/>
          <p:cNvSpPr>
            <a:spLocks noGrp="1" noRot="1" noChangeAspect="1"/>
          </p:cNvSpPr>
          <p:nvPr>
            <p:ph type="sldImg"/>
          </p:nvPr>
        </p:nvSpPr>
        <p:spPr>
          <a:xfrm>
            <a:off x="216000" y="812520"/>
            <a:ext cx="7127280" cy="4008960"/>
          </a:xfrm>
          <a:prstGeom prst="rect">
            <a:avLst/>
          </a:prstGeom>
          <a:noFill/>
          <a:ln w="0">
            <a:noFill/>
          </a:ln>
        </p:spPr>
        <p:txBody>
          <a:bodyPr lIns="0" tIns="0" rIns="0" bIns="0" anchor="ctr">
            <a:noAutofit/>
          </a:bodyPr>
          <a:lstStyle/>
          <a:p>
            <a:pPr algn="ctr"/>
            <a:r>
              <a:rPr lang="en-GB" sz="4400" b="0" strike="noStrike" spc="-1">
                <a:solidFill>
                  <a:srgbClr val="000000"/>
                </a:solidFill>
                <a:latin typeface="Arial"/>
              </a:rPr>
              <a:t>Click to move the slide</a:t>
            </a:r>
          </a:p>
        </p:txBody>
      </p:sp>
      <p:sp>
        <p:nvSpPr>
          <p:cNvPr id="42"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pPr marL="216000" indent="0">
              <a:buNone/>
            </a:pPr>
            <a:r>
              <a:rPr lang="en-US"/>
              <a:t>He went to be registered with Mary, who was promised in marriage to him, and who was expecting a child.</a:t>
            </a:r>
            <a:endParaRPr lang="en-GB" sz="1400" b="0" strike="noStrike" spc="-1">
              <a:solidFill>
                <a:srgbClr val="000000"/>
              </a:solidFill>
              <a:latin typeface="Arial"/>
            </a:endParaRPr>
          </a:p>
        </p:txBody>
      </p:sp>
      <p:sp>
        <p:nvSpPr>
          <p:cNvPr id="43" name="PlaceHolder 3"/>
          <p:cNvSpPr>
            <a:spLocks noGrp="1"/>
          </p:cNvSpPr>
          <p:nvPr>
            <p:ph type="sldNum" idx="4"/>
          </p:nvPr>
        </p:nvSpPr>
        <p:spPr>
          <a:xfrm>
            <a:off x="4278960" y="10157400"/>
            <a:ext cx="3280680" cy="534240"/>
          </a:xfrm>
          <a:prstGeom prst="rect">
            <a:avLst/>
          </a:prstGeom>
          <a:noFill/>
          <a:ln w="0">
            <a:noFill/>
          </a:ln>
        </p:spPr>
        <p:txBody>
          <a:bodyPr lIns="0" tIns="0" rIns="0" bIns="0" anchor="b">
            <a:noAutofit/>
          </a:bodyPr>
          <a:lstStyle>
            <a:lvl1pPr indent="0" algn="r">
              <a:buNone/>
              <a:defRPr lang="en-GB" sz="1400" b="0" strike="noStrike" spc="-1">
                <a:solidFill>
                  <a:srgbClr val="000000"/>
                </a:solidFill>
                <a:latin typeface="Times New Roman"/>
              </a:defRPr>
            </a:lvl1pPr>
          </a:lstStyle>
          <a:p>
            <a:pPr indent="0" algn="r">
              <a:buNone/>
            </a:pPr>
            <a:fld id="{2C9402AC-41F3-4094-9F49-0BE3ECAC73E3}" type="slidenum">
              <a:rPr lang="en-GB" sz="1400" b="0" strike="noStrike" spc="-1">
                <a:solidFill>
                  <a:srgbClr val="000000"/>
                </a:solidFill>
                <a:latin typeface="Times New Roman"/>
              </a:rPr>
              <a:t>8</a:t>
            </a:fld>
            <a:endParaRPr lang="en-GB" sz="1400" b="0" strike="noStrike" spc="-1">
              <a:solidFill>
                <a:srgbClr val="000000"/>
              </a:solidFill>
              <a:latin typeface="Times New Roman"/>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tellysbilde">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7B91AF71-AEC8-346C-5D0C-6D273F822CDD}"/>
              </a:ext>
            </a:extLst>
          </p:cNvPr>
          <p:cNvSpPr>
            <a:spLocks noGrp="1"/>
          </p:cNvSpPr>
          <p:nvPr>
            <p:ph type="ctrTitle"/>
          </p:nvPr>
        </p:nvSpPr>
        <p:spPr>
          <a:xfrm>
            <a:off x="1524000" y="1122363"/>
            <a:ext cx="9144000" cy="2387600"/>
          </a:xfrm>
        </p:spPr>
        <p:txBody>
          <a:bodyPr anchor="b"/>
          <a:lstStyle>
            <a:lvl1pPr algn="ctr">
              <a:defRPr sz="6000"/>
            </a:lvl1pPr>
          </a:lstStyle>
          <a:p>
            <a:r>
              <a:rPr lang="nb-NO"/>
              <a:t>Klikk for å redigere tittelstil</a:t>
            </a:r>
          </a:p>
        </p:txBody>
      </p:sp>
      <p:sp>
        <p:nvSpPr>
          <p:cNvPr id="3" name="Undertittel 2">
            <a:extLst>
              <a:ext uri="{FF2B5EF4-FFF2-40B4-BE49-F238E27FC236}">
                <a16:creationId xmlns:a16="http://schemas.microsoft.com/office/drawing/2014/main" id="{8C59DC62-61DC-7B8C-205C-D08B3A05C41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b-NO"/>
              <a:t>Klikk for å redigere undertittelstil i malen</a:t>
            </a:r>
          </a:p>
        </p:txBody>
      </p:sp>
      <p:sp>
        <p:nvSpPr>
          <p:cNvPr id="4" name="Plassholder for dato 3">
            <a:extLst>
              <a:ext uri="{FF2B5EF4-FFF2-40B4-BE49-F238E27FC236}">
                <a16:creationId xmlns:a16="http://schemas.microsoft.com/office/drawing/2014/main" id="{5C09E1A1-BB8B-AAC3-9D28-18D2666F6B1E}"/>
              </a:ext>
            </a:extLst>
          </p:cNvPr>
          <p:cNvSpPr>
            <a:spLocks noGrp="1"/>
          </p:cNvSpPr>
          <p:nvPr>
            <p:ph type="dt" sz="half" idx="10"/>
          </p:nvPr>
        </p:nvSpPr>
        <p:spPr/>
        <p:txBody>
          <a:bodyPr/>
          <a:lstStyle/>
          <a:p>
            <a:fld id="{EB1B05A6-64FC-40B0-B90C-F87F81B2B7B9}" type="datetimeFigureOut">
              <a:rPr lang="nb-NO" smtClean="0"/>
              <a:t>30.09.2025</a:t>
            </a:fld>
            <a:endParaRPr lang="nb-NO"/>
          </a:p>
        </p:txBody>
      </p:sp>
      <p:sp>
        <p:nvSpPr>
          <p:cNvPr id="5" name="Plassholder for bunntekst 4">
            <a:extLst>
              <a:ext uri="{FF2B5EF4-FFF2-40B4-BE49-F238E27FC236}">
                <a16:creationId xmlns:a16="http://schemas.microsoft.com/office/drawing/2014/main" id="{0B758ACA-43C6-7720-E1A0-CE39DAC03AF9}"/>
              </a:ext>
            </a:extLst>
          </p:cNvPr>
          <p:cNvSpPr>
            <a:spLocks noGrp="1"/>
          </p:cNvSpPr>
          <p:nvPr>
            <p:ph type="ftr" sz="quarter" idx="11"/>
          </p:nvPr>
        </p:nvSpPr>
        <p:spPr/>
        <p:txBody>
          <a:bodyPr/>
          <a:lstStyle/>
          <a:p>
            <a:endParaRPr lang="nb-NO"/>
          </a:p>
        </p:txBody>
      </p:sp>
      <p:sp>
        <p:nvSpPr>
          <p:cNvPr id="6" name="Plassholder for lysbildenummer 5">
            <a:extLst>
              <a:ext uri="{FF2B5EF4-FFF2-40B4-BE49-F238E27FC236}">
                <a16:creationId xmlns:a16="http://schemas.microsoft.com/office/drawing/2014/main" id="{884FE6E3-54B9-9CF7-5042-68916025A43F}"/>
              </a:ext>
            </a:extLst>
          </p:cNvPr>
          <p:cNvSpPr>
            <a:spLocks noGrp="1"/>
          </p:cNvSpPr>
          <p:nvPr>
            <p:ph type="sldNum" sz="quarter" idx="12"/>
          </p:nvPr>
        </p:nvSpPr>
        <p:spPr/>
        <p:txBody>
          <a:bodyPr/>
          <a:lstStyle/>
          <a:p>
            <a:fld id="{262526B0-6441-4DD1-97B0-682430E93CEF}" type="slidenum">
              <a:rPr lang="nb-NO" smtClean="0"/>
              <a:t>‹#›</a:t>
            </a:fld>
            <a:endParaRPr lang="nb-NO"/>
          </a:p>
        </p:txBody>
      </p:sp>
    </p:spTree>
    <p:extLst>
      <p:ext uri="{BB962C8B-B14F-4D97-AF65-F5344CB8AC3E}">
        <p14:creationId xmlns:p14="http://schemas.microsoft.com/office/powerpoint/2010/main" val="27753602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Loddrett tekst">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9DC92966-0AF3-9996-6596-65BF0BD0CFD1}"/>
              </a:ext>
            </a:extLst>
          </p:cNvPr>
          <p:cNvSpPr>
            <a:spLocks noGrp="1"/>
          </p:cNvSpPr>
          <p:nvPr>
            <p:ph type="title"/>
          </p:nvPr>
        </p:nvSpPr>
        <p:spPr/>
        <p:txBody>
          <a:bodyPr/>
          <a:lstStyle/>
          <a:p>
            <a:r>
              <a:rPr lang="nb-NO"/>
              <a:t>Klikk for å redigere tittelstil</a:t>
            </a:r>
          </a:p>
        </p:txBody>
      </p:sp>
      <p:sp>
        <p:nvSpPr>
          <p:cNvPr id="3" name="Plassholder for loddrett tekst 2">
            <a:extLst>
              <a:ext uri="{FF2B5EF4-FFF2-40B4-BE49-F238E27FC236}">
                <a16:creationId xmlns:a16="http://schemas.microsoft.com/office/drawing/2014/main" id="{40B1973A-55FC-931E-8D6B-67DF0B96EEDE}"/>
              </a:ext>
            </a:extLst>
          </p:cNvPr>
          <p:cNvSpPr>
            <a:spLocks noGrp="1"/>
          </p:cNvSpPr>
          <p:nvPr>
            <p:ph type="body" orient="vert" idx="1"/>
          </p:nvPr>
        </p:nvSpPr>
        <p:spPr/>
        <p:txBody>
          <a:bodyPr vert="eaVert"/>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dato 3">
            <a:extLst>
              <a:ext uri="{FF2B5EF4-FFF2-40B4-BE49-F238E27FC236}">
                <a16:creationId xmlns:a16="http://schemas.microsoft.com/office/drawing/2014/main" id="{B67BCF74-B510-9622-2256-BBC587EC59EA}"/>
              </a:ext>
            </a:extLst>
          </p:cNvPr>
          <p:cNvSpPr>
            <a:spLocks noGrp="1"/>
          </p:cNvSpPr>
          <p:nvPr>
            <p:ph type="dt" sz="half" idx="10"/>
          </p:nvPr>
        </p:nvSpPr>
        <p:spPr/>
        <p:txBody>
          <a:bodyPr/>
          <a:lstStyle/>
          <a:p>
            <a:fld id="{EB1B05A6-64FC-40B0-B90C-F87F81B2B7B9}" type="datetimeFigureOut">
              <a:rPr lang="nb-NO" smtClean="0"/>
              <a:t>30.09.2025</a:t>
            </a:fld>
            <a:endParaRPr lang="nb-NO"/>
          </a:p>
        </p:txBody>
      </p:sp>
      <p:sp>
        <p:nvSpPr>
          <p:cNvPr id="5" name="Plassholder for bunntekst 4">
            <a:extLst>
              <a:ext uri="{FF2B5EF4-FFF2-40B4-BE49-F238E27FC236}">
                <a16:creationId xmlns:a16="http://schemas.microsoft.com/office/drawing/2014/main" id="{D486F040-A28D-AA11-1B0F-E7F210B7EE42}"/>
              </a:ext>
            </a:extLst>
          </p:cNvPr>
          <p:cNvSpPr>
            <a:spLocks noGrp="1"/>
          </p:cNvSpPr>
          <p:nvPr>
            <p:ph type="ftr" sz="quarter" idx="11"/>
          </p:nvPr>
        </p:nvSpPr>
        <p:spPr/>
        <p:txBody>
          <a:bodyPr/>
          <a:lstStyle/>
          <a:p>
            <a:endParaRPr lang="nb-NO"/>
          </a:p>
        </p:txBody>
      </p:sp>
      <p:sp>
        <p:nvSpPr>
          <p:cNvPr id="6" name="Plassholder for lysbildenummer 5">
            <a:extLst>
              <a:ext uri="{FF2B5EF4-FFF2-40B4-BE49-F238E27FC236}">
                <a16:creationId xmlns:a16="http://schemas.microsoft.com/office/drawing/2014/main" id="{A7060C5E-B21A-209E-9D0B-40A3C176DD91}"/>
              </a:ext>
            </a:extLst>
          </p:cNvPr>
          <p:cNvSpPr>
            <a:spLocks noGrp="1"/>
          </p:cNvSpPr>
          <p:nvPr>
            <p:ph type="sldNum" sz="quarter" idx="12"/>
          </p:nvPr>
        </p:nvSpPr>
        <p:spPr/>
        <p:txBody>
          <a:bodyPr/>
          <a:lstStyle/>
          <a:p>
            <a:fld id="{262526B0-6441-4DD1-97B0-682430E93CEF}" type="slidenum">
              <a:rPr lang="nb-NO" smtClean="0"/>
              <a:t>‹#›</a:t>
            </a:fld>
            <a:endParaRPr lang="nb-NO"/>
          </a:p>
        </p:txBody>
      </p:sp>
    </p:spTree>
    <p:extLst>
      <p:ext uri="{BB962C8B-B14F-4D97-AF65-F5344CB8AC3E}">
        <p14:creationId xmlns:p14="http://schemas.microsoft.com/office/powerpoint/2010/main" val="7433128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Loddrett tittel og tekst">
    <p:spTree>
      <p:nvGrpSpPr>
        <p:cNvPr id="1" name=""/>
        <p:cNvGrpSpPr/>
        <p:nvPr/>
      </p:nvGrpSpPr>
      <p:grpSpPr>
        <a:xfrm>
          <a:off x="0" y="0"/>
          <a:ext cx="0" cy="0"/>
          <a:chOff x="0" y="0"/>
          <a:chExt cx="0" cy="0"/>
        </a:xfrm>
      </p:grpSpPr>
      <p:sp>
        <p:nvSpPr>
          <p:cNvPr id="2" name="Loddrett tittel 1">
            <a:extLst>
              <a:ext uri="{FF2B5EF4-FFF2-40B4-BE49-F238E27FC236}">
                <a16:creationId xmlns:a16="http://schemas.microsoft.com/office/drawing/2014/main" id="{0865BEEA-2764-D2B2-FE0B-C13D299B78C0}"/>
              </a:ext>
            </a:extLst>
          </p:cNvPr>
          <p:cNvSpPr>
            <a:spLocks noGrp="1"/>
          </p:cNvSpPr>
          <p:nvPr>
            <p:ph type="title" orient="vert"/>
          </p:nvPr>
        </p:nvSpPr>
        <p:spPr>
          <a:xfrm>
            <a:off x="8724900" y="365125"/>
            <a:ext cx="2628900" cy="5811838"/>
          </a:xfrm>
        </p:spPr>
        <p:txBody>
          <a:bodyPr vert="eaVert"/>
          <a:lstStyle/>
          <a:p>
            <a:r>
              <a:rPr lang="nb-NO"/>
              <a:t>Klikk for å redigere tittelstil</a:t>
            </a:r>
          </a:p>
        </p:txBody>
      </p:sp>
      <p:sp>
        <p:nvSpPr>
          <p:cNvPr id="3" name="Plassholder for loddrett tekst 2">
            <a:extLst>
              <a:ext uri="{FF2B5EF4-FFF2-40B4-BE49-F238E27FC236}">
                <a16:creationId xmlns:a16="http://schemas.microsoft.com/office/drawing/2014/main" id="{7742AA9C-A595-E92C-6240-67A6EE43B761}"/>
              </a:ext>
            </a:extLst>
          </p:cNvPr>
          <p:cNvSpPr>
            <a:spLocks noGrp="1"/>
          </p:cNvSpPr>
          <p:nvPr>
            <p:ph type="body" orient="vert" idx="1"/>
          </p:nvPr>
        </p:nvSpPr>
        <p:spPr>
          <a:xfrm>
            <a:off x="838200" y="365125"/>
            <a:ext cx="7734300" cy="5811838"/>
          </a:xfrm>
        </p:spPr>
        <p:txBody>
          <a:bodyPr vert="eaVert"/>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dato 3">
            <a:extLst>
              <a:ext uri="{FF2B5EF4-FFF2-40B4-BE49-F238E27FC236}">
                <a16:creationId xmlns:a16="http://schemas.microsoft.com/office/drawing/2014/main" id="{D4CEF29D-CDAA-0D58-51DC-BF13434E9AAF}"/>
              </a:ext>
            </a:extLst>
          </p:cNvPr>
          <p:cNvSpPr>
            <a:spLocks noGrp="1"/>
          </p:cNvSpPr>
          <p:nvPr>
            <p:ph type="dt" sz="half" idx="10"/>
          </p:nvPr>
        </p:nvSpPr>
        <p:spPr/>
        <p:txBody>
          <a:bodyPr/>
          <a:lstStyle/>
          <a:p>
            <a:fld id="{EB1B05A6-64FC-40B0-B90C-F87F81B2B7B9}" type="datetimeFigureOut">
              <a:rPr lang="nb-NO" smtClean="0"/>
              <a:t>30.09.2025</a:t>
            </a:fld>
            <a:endParaRPr lang="nb-NO"/>
          </a:p>
        </p:txBody>
      </p:sp>
      <p:sp>
        <p:nvSpPr>
          <p:cNvPr id="5" name="Plassholder for bunntekst 4">
            <a:extLst>
              <a:ext uri="{FF2B5EF4-FFF2-40B4-BE49-F238E27FC236}">
                <a16:creationId xmlns:a16="http://schemas.microsoft.com/office/drawing/2014/main" id="{8A263576-7C8E-40C0-CCCF-B5AE34E49B22}"/>
              </a:ext>
            </a:extLst>
          </p:cNvPr>
          <p:cNvSpPr>
            <a:spLocks noGrp="1"/>
          </p:cNvSpPr>
          <p:nvPr>
            <p:ph type="ftr" sz="quarter" idx="11"/>
          </p:nvPr>
        </p:nvSpPr>
        <p:spPr/>
        <p:txBody>
          <a:bodyPr/>
          <a:lstStyle/>
          <a:p>
            <a:endParaRPr lang="nb-NO"/>
          </a:p>
        </p:txBody>
      </p:sp>
      <p:sp>
        <p:nvSpPr>
          <p:cNvPr id="6" name="Plassholder for lysbildenummer 5">
            <a:extLst>
              <a:ext uri="{FF2B5EF4-FFF2-40B4-BE49-F238E27FC236}">
                <a16:creationId xmlns:a16="http://schemas.microsoft.com/office/drawing/2014/main" id="{D1A1E274-05E2-6221-F113-9E82721608E0}"/>
              </a:ext>
            </a:extLst>
          </p:cNvPr>
          <p:cNvSpPr>
            <a:spLocks noGrp="1"/>
          </p:cNvSpPr>
          <p:nvPr>
            <p:ph type="sldNum" sz="quarter" idx="12"/>
          </p:nvPr>
        </p:nvSpPr>
        <p:spPr/>
        <p:txBody>
          <a:bodyPr/>
          <a:lstStyle/>
          <a:p>
            <a:fld id="{262526B0-6441-4DD1-97B0-682430E93CEF}" type="slidenum">
              <a:rPr lang="nb-NO" smtClean="0"/>
              <a:t>‹#›</a:t>
            </a:fld>
            <a:endParaRPr lang="nb-NO"/>
          </a:p>
        </p:txBody>
      </p:sp>
    </p:spTree>
    <p:extLst>
      <p:ext uri="{BB962C8B-B14F-4D97-AF65-F5344CB8AC3E}">
        <p14:creationId xmlns:p14="http://schemas.microsoft.com/office/powerpoint/2010/main" val="11242801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tel og innho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3F288DA8-5BCA-2B55-8486-5DFE57017BDD}"/>
              </a:ext>
            </a:extLst>
          </p:cNvPr>
          <p:cNvSpPr>
            <a:spLocks noGrp="1"/>
          </p:cNvSpPr>
          <p:nvPr>
            <p:ph type="title"/>
          </p:nvPr>
        </p:nvSpPr>
        <p:spPr/>
        <p:txBody>
          <a:bodyPr/>
          <a:lstStyle/>
          <a:p>
            <a:r>
              <a:rPr lang="nb-NO"/>
              <a:t>Klikk for å redigere tittelstil</a:t>
            </a:r>
          </a:p>
        </p:txBody>
      </p:sp>
      <p:sp>
        <p:nvSpPr>
          <p:cNvPr id="3" name="Plassholder for innhold 2">
            <a:extLst>
              <a:ext uri="{FF2B5EF4-FFF2-40B4-BE49-F238E27FC236}">
                <a16:creationId xmlns:a16="http://schemas.microsoft.com/office/drawing/2014/main" id="{89368A86-5B9E-469B-38D1-90896C5C3913}"/>
              </a:ext>
            </a:extLst>
          </p:cNvPr>
          <p:cNvSpPr>
            <a:spLocks noGrp="1"/>
          </p:cNvSpPr>
          <p:nvPr>
            <p:ph idx="1"/>
          </p:nvPr>
        </p:nvSpPr>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dato 3">
            <a:extLst>
              <a:ext uri="{FF2B5EF4-FFF2-40B4-BE49-F238E27FC236}">
                <a16:creationId xmlns:a16="http://schemas.microsoft.com/office/drawing/2014/main" id="{9083F3FB-E3FE-C623-43DD-915B8E19B176}"/>
              </a:ext>
            </a:extLst>
          </p:cNvPr>
          <p:cNvSpPr>
            <a:spLocks noGrp="1"/>
          </p:cNvSpPr>
          <p:nvPr>
            <p:ph type="dt" sz="half" idx="10"/>
          </p:nvPr>
        </p:nvSpPr>
        <p:spPr/>
        <p:txBody>
          <a:bodyPr/>
          <a:lstStyle/>
          <a:p>
            <a:fld id="{EB1B05A6-64FC-40B0-B90C-F87F81B2B7B9}" type="datetimeFigureOut">
              <a:rPr lang="nb-NO" smtClean="0"/>
              <a:t>30.09.2025</a:t>
            </a:fld>
            <a:endParaRPr lang="nb-NO"/>
          </a:p>
        </p:txBody>
      </p:sp>
      <p:sp>
        <p:nvSpPr>
          <p:cNvPr id="5" name="Plassholder for bunntekst 4">
            <a:extLst>
              <a:ext uri="{FF2B5EF4-FFF2-40B4-BE49-F238E27FC236}">
                <a16:creationId xmlns:a16="http://schemas.microsoft.com/office/drawing/2014/main" id="{BD94E54E-7954-6ACB-4AD5-E1FBAED8B54D}"/>
              </a:ext>
            </a:extLst>
          </p:cNvPr>
          <p:cNvSpPr>
            <a:spLocks noGrp="1"/>
          </p:cNvSpPr>
          <p:nvPr>
            <p:ph type="ftr" sz="quarter" idx="11"/>
          </p:nvPr>
        </p:nvSpPr>
        <p:spPr/>
        <p:txBody>
          <a:bodyPr/>
          <a:lstStyle/>
          <a:p>
            <a:endParaRPr lang="nb-NO"/>
          </a:p>
        </p:txBody>
      </p:sp>
      <p:sp>
        <p:nvSpPr>
          <p:cNvPr id="6" name="Plassholder for lysbildenummer 5">
            <a:extLst>
              <a:ext uri="{FF2B5EF4-FFF2-40B4-BE49-F238E27FC236}">
                <a16:creationId xmlns:a16="http://schemas.microsoft.com/office/drawing/2014/main" id="{83C37500-A496-026F-E249-8597D6D051DC}"/>
              </a:ext>
            </a:extLst>
          </p:cNvPr>
          <p:cNvSpPr>
            <a:spLocks noGrp="1"/>
          </p:cNvSpPr>
          <p:nvPr>
            <p:ph type="sldNum" sz="quarter" idx="12"/>
          </p:nvPr>
        </p:nvSpPr>
        <p:spPr/>
        <p:txBody>
          <a:bodyPr/>
          <a:lstStyle/>
          <a:p>
            <a:fld id="{262526B0-6441-4DD1-97B0-682430E93CEF}" type="slidenum">
              <a:rPr lang="nb-NO" smtClean="0"/>
              <a:t>‹#›</a:t>
            </a:fld>
            <a:endParaRPr lang="nb-NO"/>
          </a:p>
        </p:txBody>
      </p:sp>
    </p:spTree>
    <p:extLst>
      <p:ext uri="{BB962C8B-B14F-4D97-AF65-F5344CB8AC3E}">
        <p14:creationId xmlns:p14="http://schemas.microsoft.com/office/powerpoint/2010/main" val="10704899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Deloverskrift">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35D69DBE-7887-CAA9-9483-C9C6BAC7A29D}"/>
              </a:ext>
            </a:extLst>
          </p:cNvPr>
          <p:cNvSpPr>
            <a:spLocks noGrp="1"/>
          </p:cNvSpPr>
          <p:nvPr>
            <p:ph type="title"/>
          </p:nvPr>
        </p:nvSpPr>
        <p:spPr>
          <a:xfrm>
            <a:off x="831850" y="1709738"/>
            <a:ext cx="10515600" cy="2852737"/>
          </a:xfrm>
        </p:spPr>
        <p:txBody>
          <a:bodyPr anchor="b"/>
          <a:lstStyle>
            <a:lvl1pPr>
              <a:defRPr sz="6000"/>
            </a:lvl1pPr>
          </a:lstStyle>
          <a:p>
            <a:r>
              <a:rPr lang="nb-NO"/>
              <a:t>Klikk for å redigere tittelstil</a:t>
            </a:r>
          </a:p>
        </p:txBody>
      </p:sp>
      <p:sp>
        <p:nvSpPr>
          <p:cNvPr id="3" name="Plassholder for tekst 2">
            <a:extLst>
              <a:ext uri="{FF2B5EF4-FFF2-40B4-BE49-F238E27FC236}">
                <a16:creationId xmlns:a16="http://schemas.microsoft.com/office/drawing/2014/main" id="{E9AFA1BF-0BD0-F651-AAC4-44DDE235D86E}"/>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nb-NO"/>
              <a:t>Klikk for å redigere tekststiler i malen</a:t>
            </a:r>
          </a:p>
        </p:txBody>
      </p:sp>
      <p:sp>
        <p:nvSpPr>
          <p:cNvPr id="4" name="Plassholder for dato 3">
            <a:extLst>
              <a:ext uri="{FF2B5EF4-FFF2-40B4-BE49-F238E27FC236}">
                <a16:creationId xmlns:a16="http://schemas.microsoft.com/office/drawing/2014/main" id="{D56B3119-E580-9D8A-B722-480922F13499}"/>
              </a:ext>
            </a:extLst>
          </p:cNvPr>
          <p:cNvSpPr>
            <a:spLocks noGrp="1"/>
          </p:cNvSpPr>
          <p:nvPr>
            <p:ph type="dt" sz="half" idx="10"/>
          </p:nvPr>
        </p:nvSpPr>
        <p:spPr/>
        <p:txBody>
          <a:bodyPr/>
          <a:lstStyle/>
          <a:p>
            <a:fld id="{EB1B05A6-64FC-40B0-B90C-F87F81B2B7B9}" type="datetimeFigureOut">
              <a:rPr lang="nb-NO" smtClean="0"/>
              <a:t>30.09.2025</a:t>
            </a:fld>
            <a:endParaRPr lang="nb-NO"/>
          </a:p>
        </p:txBody>
      </p:sp>
      <p:sp>
        <p:nvSpPr>
          <p:cNvPr id="5" name="Plassholder for bunntekst 4">
            <a:extLst>
              <a:ext uri="{FF2B5EF4-FFF2-40B4-BE49-F238E27FC236}">
                <a16:creationId xmlns:a16="http://schemas.microsoft.com/office/drawing/2014/main" id="{47B03881-82CB-8123-9D47-CCD0195369DB}"/>
              </a:ext>
            </a:extLst>
          </p:cNvPr>
          <p:cNvSpPr>
            <a:spLocks noGrp="1"/>
          </p:cNvSpPr>
          <p:nvPr>
            <p:ph type="ftr" sz="quarter" idx="11"/>
          </p:nvPr>
        </p:nvSpPr>
        <p:spPr/>
        <p:txBody>
          <a:bodyPr/>
          <a:lstStyle/>
          <a:p>
            <a:endParaRPr lang="nb-NO"/>
          </a:p>
        </p:txBody>
      </p:sp>
      <p:sp>
        <p:nvSpPr>
          <p:cNvPr id="6" name="Plassholder for lysbildenummer 5">
            <a:extLst>
              <a:ext uri="{FF2B5EF4-FFF2-40B4-BE49-F238E27FC236}">
                <a16:creationId xmlns:a16="http://schemas.microsoft.com/office/drawing/2014/main" id="{FE3DA7A8-B797-E82F-9DA2-9EE261337FF4}"/>
              </a:ext>
            </a:extLst>
          </p:cNvPr>
          <p:cNvSpPr>
            <a:spLocks noGrp="1"/>
          </p:cNvSpPr>
          <p:nvPr>
            <p:ph type="sldNum" sz="quarter" idx="12"/>
          </p:nvPr>
        </p:nvSpPr>
        <p:spPr/>
        <p:txBody>
          <a:bodyPr/>
          <a:lstStyle/>
          <a:p>
            <a:fld id="{262526B0-6441-4DD1-97B0-682430E93CEF}" type="slidenum">
              <a:rPr lang="nb-NO" smtClean="0"/>
              <a:t>‹#›</a:t>
            </a:fld>
            <a:endParaRPr lang="nb-NO"/>
          </a:p>
        </p:txBody>
      </p:sp>
    </p:spTree>
    <p:extLst>
      <p:ext uri="{BB962C8B-B14F-4D97-AF65-F5344CB8AC3E}">
        <p14:creationId xmlns:p14="http://schemas.microsoft.com/office/powerpoint/2010/main" val="22773530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o innholdsdeler">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D0E55E8E-1130-8A69-A3BD-B68F9D09968B}"/>
              </a:ext>
            </a:extLst>
          </p:cNvPr>
          <p:cNvSpPr>
            <a:spLocks noGrp="1"/>
          </p:cNvSpPr>
          <p:nvPr>
            <p:ph type="title"/>
          </p:nvPr>
        </p:nvSpPr>
        <p:spPr/>
        <p:txBody>
          <a:bodyPr/>
          <a:lstStyle/>
          <a:p>
            <a:r>
              <a:rPr lang="nb-NO"/>
              <a:t>Klikk for å redigere tittelstil</a:t>
            </a:r>
          </a:p>
        </p:txBody>
      </p:sp>
      <p:sp>
        <p:nvSpPr>
          <p:cNvPr id="3" name="Plassholder for innhold 2">
            <a:extLst>
              <a:ext uri="{FF2B5EF4-FFF2-40B4-BE49-F238E27FC236}">
                <a16:creationId xmlns:a16="http://schemas.microsoft.com/office/drawing/2014/main" id="{DE05A832-A811-0D30-09BE-240AB0564155}"/>
              </a:ext>
            </a:extLst>
          </p:cNvPr>
          <p:cNvSpPr>
            <a:spLocks noGrp="1"/>
          </p:cNvSpPr>
          <p:nvPr>
            <p:ph sz="half" idx="1"/>
          </p:nvPr>
        </p:nvSpPr>
        <p:spPr>
          <a:xfrm>
            <a:off x="838200" y="1825625"/>
            <a:ext cx="5181600" cy="4351338"/>
          </a:xfr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innhold 3">
            <a:extLst>
              <a:ext uri="{FF2B5EF4-FFF2-40B4-BE49-F238E27FC236}">
                <a16:creationId xmlns:a16="http://schemas.microsoft.com/office/drawing/2014/main" id="{35B3AF78-BC01-AEDF-F052-13EFAE82EFDD}"/>
              </a:ext>
            </a:extLst>
          </p:cNvPr>
          <p:cNvSpPr>
            <a:spLocks noGrp="1"/>
          </p:cNvSpPr>
          <p:nvPr>
            <p:ph sz="half" idx="2"/>
          </p:nvPr>
        </p:nvSpPr>
        <p:spPr>
          <a:xfrm>
            <a:off x="6172200" y="1825625"/>
            <a:ext cx="5181600" cy="4351338"/>
          </a:xfr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5" name="Plassholder for dato 4">
            <a:extLst>
              <a:ext uri="{FF2B5EF4-FFF2-40B4-BE49-F238E27FC236}">
                <a16:creationId xmlns:a16="http://schemas.microsoft.com/office/drawing/2014/main" id="{CD1DFC61-2082-DF84-3FF9-3AE679BACC6E}"/>
              </a:ext>
            </a:extLst>
          </p:cNvPr>
          <p:cNvSpPr>
            <a:spLocks noGrp="1"/>
          </p:cNvSpPr>
          <p:nvPr>
            <p:ph type="dt" sz="half" idx="10"/>
          </p:nvPr>
        </p:nvSpPr>
        <p:spPr/>
        <p:txBody>
          <a:bodyPr/>
          <a:lstStyle/>
          <a:p>
            <a:fld id="{EB1B05A6-64FC-40B0-B90C-F87F81B2B7B9}" type="datetimeFigureOut">
              <a:rPr lang="nb-NO" smtClean="0"/>
              <a:t>30.09.2025</a:t>
            </a:fld>
            <a:endParaRPr lang="nb-NO"/>
          </a:p>
        </p:txBody>
      </p:sp>
      <p:sp>
        <p:nvSpPr>
          <p:cNvPr id="6" name="Plassholder for bunntekst 5">
            <a:extLst>
              <a:ext uri="{FF2B5EF4-FFF2-40B4-BE49-F238E27FC236}">
                <a16:creationId xmlns:a16="http://schemas.microsoft.com/office/drawing/2014/main" id="{8999A21F-6856-112F-F500-41F98F2B60C3}"/>
              </a:ext>
            </a:extLst>
          </p:cNvPr>
          <p:cNvSpPr>
            <a:spLocks noGrp="1"/>
          </p:cNvSpPr>
          <p:nvPr>
            <p:ph type="ftr" sz="quarter" idx="11"/>
          </p:nvPr>
        </p:nvSpPr>
        <p:spPr/>
        <p:txBody>
          <a:bodyPr/>
          <a:lstStyle/>
          <a:p>
            <a:endParaRPr lang="nb-NO"/>
          </a:p>
        </p:txBody>
      </p:sp>
      <p:sp>
        <p:nvSpPr>
          <p:cNvPr id="7" name="Plassholder for lysbildenummer 6">
            <a:extLst>
              <a:ext uri="{FF2B5EF4-FFF2-40B4-BE49-F238E27FC236}">
                <a16:creationId xmlns:a16="http://schemas.microsoft.com/office/drawing/2014/main" id="{9B929760-B07C-2736-F2FA-F97913E20D27}"/>
              </a:ext>
            </a:extLst>
          </p:cNvPr>
          <p:cNvSpPr>
            <a:spLocks noGrp="1"/>
          </p:cNvSpPr>
          <p:nvPr>
            <p:ph type="sldNum" sz="quarter" idx="12"/>
          </p:nvPr>
        </p:nvSpPr>
        <p:spPr/>
        <p:txBody>
          <a:bodyPr/>
          <a:lstStyle/>
          <a:p>
            <a:fld id="{262526B0-6441-4DD1-97B0-682430E93CEF}" type="slidenum">
              <a:rPr lang="nb-NO" smtClean="0"/>
              <a:t>‹#›</a:t>
            </a:fld>
            <a:endParaRPr lang="nb-NO"/>
          </a:p>
        </p:txBody>
      </p:sp>
    </p:spTree>
    <p:extLst>
      <p:ext uri="{BB962C8B-B14F-4D97-AF65-F5344CB8AC3E}">
        <p14:creationId xmlns:p14="http://schemas.microsoft.com/office/powerpoint/2010/main" val="29192124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Sammenligning">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1E627CAA-B3B9-0845-7341-92A351BCF1F5}"/>
              </a:ext>
            </a:extLst>
          </p:cNvPr>
          <p:cNvSpPr>
            <a:spLocks noGrp="1"/>
          </p:cNvSpPr>
          <p:nvPr>
            <p:ph type="title"/>
          </p:nvPr>
        </p:nvSpPr>
        <p:spPr>
          <a:xfrm>
            <a:off x="839788" y="365125"/>
            <a:ext cx="10515600" cy="1325563"/>
          </a:xfrm>
        </p:spPr>
        <p:txBody>
          <a:bodyPr/>
          <a:lstStyle/>
          <a:p>
            <a:r>
              <a:rPr lang="nb-NO"/>
              <a:t>Klikk for å redigere tittelstil</a:t>
            </a:r>
          </a:p>
        </p:txBody>
      </p:sp>
      <p:sp>
        <p:nvSpPr>
          <p:cNvPr id="3" name="Plassholder for tekst 2">
            <a:extLst>
              <a:ext uri="{FF2B5EF4-FFF2-40B4-BE49-F238E27FC236}">
                <a16:creationId xmlns:a16="http://schemas.microsoft.com/office/drawing/2014/main" id="{D6597522-D608-1C4E-B73D-205A7DC0E16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b-NO"/>
              <a:t>Klikk for å redigere tekststiler i malen</a:t>
            </a:r>
          </a:p>
        </p:txBody>
      </p:sp>
      <p:sp>
        <p:nvSpPr>
          <p:cNvPr id="4" name="Plassholder for innhold 3">
            <a:extLst>
              <a:ext uri="{FF2B5EF4-FFF2-40B4-BE49-F238E27FC236}">
                <a16:creationId xmlns:a16="http://schemas.microsoft.com/office/drawing/2014/main" id="{5F00A919-2E44-129D-D59D-CDF4A401CB18}"/>
              </a:ext>
            </a:extLst>
          </p:cNvPr>
          <p:cNvSpPr>
            <a:spLocks noGrp="1"/>
          </p:cNvSpPr>
          <p:nvPr>
            <p:ph sz="half" idx="2"/>
          </p:nvPr>
        </p:nvSpPr>
        <p:spPr>
          <a:xfrm>
            <a:off x="839788" y="2505075"/>
            <a:ext cx="5157787" cy="3684588"/>
          </a:xfr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5" name="Plassholder for tekst 4">
            <a:extLst>
              <a:ext uri="{FF2B5EF4-FFF2-40B4-BE49-F238E27FC236}">
                <a16:creationId xmlns:a16="http://schemas.microsoft.com/office/drawing/2014/main" id="{BD87DC24-1068-518D-9CF5-E1E4F167B89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b-NO"/>
              <a:t>Klikk for å redigere tekststiler i malen</a:t>
            </a:r>
          </a:p>
        </p:txBody>
      </p:sp>
      <p:sp>
        <p:nvSpPr>
          <p:cNvPr id="6" name="Plassholder for innhold 5">
            <a:extLst>
              <a:ext uri="{FF2B5EF4-FFF2-40B4-BE49-F238E27FC236}">
                <a16:creationId xmlns:a16="http://schemas.microsoft.com/office/drawing/2014/main" id="{9DDE8D69-DE81-20B6-E789-5A057C86C584}"/>
              </a:ext>
            </a:extLst>
          </p:cNvPr>
          <p:cNvSpPr>
            <a:spLocks noGrp="1"/>
          </p:cNvSpPr>
          <p:nvPr>
            <p:ph sz="quarter" idx="4"/>
          </p:nvPr>
        </p:nvSpPr>
        <p:spPr>
          <a:xfrm>
            <a:off x="6172200" y="2505075"/>
            <a:ext cx="5183188" cy="3684588"/>
          </a:xfr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7" name="Plassholder for dato 6">
            <a:extLst>
              <a:ext uri="{FF2B5EF4-FFF2-40B4-BE49-F238E27FC236}">
                <a16:creationId xmlns:a16="http://schemas.microsoft.com/office/drawing/2014/main" id="{4188A110-B3B3-76D7-6EA3-5A9F83299A9F}"/>
              </a:ext>
            </a:extLst>
          </p:cNvPr>
          <p:cNvSpPr>
            <a:spLocks noGrp="1"/>
          </p:cNvSpPr>
          <p:nvPr>
            <p:ph type="dt" sz="half" idx="10"/>
          </p:nvPr>
        </p:nvSpPr>
        <p:spPr/>
        <p:txBody>
          <a:bodyPr/>
          <a:lstStyle/>
          <a:p>
            <a:fld id="{EB1B05A6-64FC-40B0-B90C-F87F81B2B7B9}" type="datetimeFigureOut">
              <a:rPr lang="nb-NO" smtClean="0"/>
              <a:t>30.09.2025</a:t>
            </a:fld>
            <a:endParaRPr lang="nb-NO"/>
          </a:p>
        </p:txBody>
      </p:sp>
      <p:sp>
        <p:nvSpPr>
          <p:cNvPr id="8" name="Plassholder for bunntekst 7">
            <a:extLst>
              <a:ext uri="{FF2B5EF4-FFF2-40B4-BE49-F238E27FC236}">
                <a16:creationId xmlns:a16="http://schemas.microsoft.com/office/drawing/2014/main" id="{8E549CE5-1FFA-C865-CF3C-D4CD8C35AA27}"/>
              </a:ext>
            </a:extLst>
          </p:cNvPr>
          <p:cNvSpPr>
            <a:spLocks noGrp="1"/>
          </p:cNvSpPr>
          <p:nvPr>
            <p:ph type="ftr" sz="quarter" idx="11"/>
          </p:nvPr>
        </p:nvSpPr>
        <p:spPr/>
        <p:txBody>
          <a:bodyPr/>
          <a:lstStyle/>
          <a:p>
            <a:endParaRPr lang="nb-NO"/>
          </a:p>
        </p:txBody>
      </p:sp>
      <p:sp>
        <p:nvSpPr>
          <p:cNvPr id="9" name="Plassholder for lysbildenummer 8">
            <a:extLst>
              <a:ext uri="{FF2B5EF4-FFF2-40B4-BE49-F238E27FC236}">
                <a16:creationId xmlns:a16="http://schemas.microsoft.com/office/drawing/2014/main" id="{FD65D15C-4923-766A-872C-6CF49EDCFBD7}"/>
              </a:ext>
            </a:extLst>
          </p:cNvPr>
          <p:cNvSpPr>
            <a:spLocks noGrp="1"/>
          </p:cNvSpPr>
          <p:nvPr>
            <p:ph type="sldNum" sz="quarter" idx="12"/>
          </p:nvPr>
        </p:nvSpPr>
        <p:spPr/>
        <p:txBody>
          <a:bodyPr/>
          <a:lstStyle/>
          <a:p>
            <a:fld id="{262526B0-6441-4DD1-97B0-682430E93CEF}" type="slidenum">
              <a:rPr lang="nb-NO" smtClean="0"/>
              <a:t>‹#›</a:t>
            </a:fld>
            <a:endParaRPr lang="nb-NO"/>
          </a:p>
        </p:txBody>
      </p:sp>
    </p:spTree>
    <p:extLst>
      <p:ext uri="{BB962C8B-B14F-4D97-AF65-F5344CB8AC3E}">
        <p14:creationId xmlns:p14="http://schemas.microsoft.com/office/powerpoint/2010/main" val="20949283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Bare tittel">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32985F10-F940-4F51-9054-DD6FD2297D15}"/>
              </a:ext>
            </a:extLst>
          </p:cNvPr>
          <p:cNvSpPr>
            <a:spLocks noGrp="1"/>
          </p:cNvSpPr>
          <p:nvPr>
            <p:ph type="title"/>
          </p:nvPr>
        </p:nvSpPr>
        <p:spPr/>
        <p:txBody>
          <a:bodyPr/>
          <a:lstStyle/>
          <a:p>
            <a:r>
              <a:rPr lang="nb-NO"/>
              <a:t>Klikk for å redigere tittelstil</a:t>
            </a:r>
          </a:p>
        </p:txBody>
      </p:sp>
      <p:sp>
        <p:nvSpPr>
          <p:cNvPr id="3" name="Plassholder for dato 2">
            <a:extLst>
              <a:ext uri="{FF2B5EF4-FFF2-40B4-BE49-F238E27FC236}">
                <a16:creationId xmlns:a16="http://schemas.microsoft.com/office/drawing/2014/main" id="{740D322E-B874-342B-9237-13E44DEA9786}"/>
              </a:ext>
            </a:extLst>
          </p:cNvPr>
          <p:cNvSpPr>
            <a:spLocks noGrp="1"/>
          </p:cNvSpPr>
          <p:nvPr>
            <p:ph type="dt" sz="half" idx="10"/>
          </p:nvPr>
        </p:nvSpPr>
        <p:spPr/>
        <p:txBody>
          <a:bodyPr/>
          <a:lstStyle/>
          <a:p>
            <a:fld id="{EB1B05A6-64FC-40B0-B90C-F87F81B2B7B9}" type="datetimeFigureOut">
              <a:rPr lang="nb-NO" smtClean="0"/>
              <a:t>30.09.2025</a:t>
            </a:fld>
            <a:endParaRPr lang="nb-NO"/>
          </a:p>
        </p:txBody>
      </p:sp>
      <p:sp>
        <p:nvSpPr>
          <p:cNvPr id="4" name="Plassholder for bunntekst 3">
            <a:extLst>
              <a:ext uri="{FF2B5EF4-FFF2-40B4-BE49-F238E27FC236}">
                <a16:creationId xmlns:a16="http://schemas.microsoft.com/office/drawing/2014/main" id="{1482E8D0-813A-6D5F-C02B-C50624D9A864}"/>
              </a:ext>
            </a:extLst>
          </p:cNvPr>
          <p:cNvSpPr>
            <a:spLocks noGrp="1"/>
          </p:cNvSpPr>
          <p:nvPr>
            <p:ph type="ftr" sz="quarter" idx="11"/>
          </p:nvPr>
        </p:nvSpPr>
        <p:spPr/>
        <p:txBody>
          <a:bodyPr/>
          <a:lstStyle/>
          <a:p>
            <a:endParaRPr lang="nb-NO"/>
          </a:p>
        </p:txBody>
      </p:sp>
      <p:sp>
        <p:nvSpPr>
          <p:cNvPr id="5" name="Plassholder for lysbildenummer 4">
            <a:extLst>
              <a:ext uri="{FF2B5EF4-FFF2-40B4-BE49-F238E27FC236}">
                <a16:creationId xmlns:a16="http://schemas.microsoft.com/office/drawing/2014/main" id="{B27A5515-FE1D-1A2D-22AE-4855CC98E283}"/>
              </a:ext>
            </a:extLst>
          </p:cNvPr>
          <p:cNvSpPr>
            <a:spLocks noGrp="1"/>
          </p:cNvSpPr>
          <p:nvPr>
            <p:ph type="sldNum" sz="quarter" idx="12"/>
          </p:nvPr>
        </p:nvSpPr>
        <p:spPr/>
        <p:txBody>
          <a:bodyPr/>
          <a:lstStyle/>
          <a:p>
            <a:fld id="{262526B0-6441-4DD1-97B0-682430E93CEF}" type="slidenum">
              <a:rPr lang="nb-NO" smtClean="0"/>
              <a:t>‹#›</a:t>
            </a:fld>
            <a:endParaRPr lang="nb-NO"/>
          </a:p>
        </p:txBody>
      </p:sp>
    </p:spTree>
    <p:extLst>
      <p:ext uri="{BB962C8B-B14F-4D97-AF65-F5344CB8AC3E}">
        <p14:creationId xmlns:p14="http://schemas.microsoft.com/office/powerpoint/2010/main" val="554519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omt">
    <p:spTree>
      <p:nvGrpSpPr>
        <p:cNvPr id="1" name=""/>
        <p:cNvGrpSpPr/>
        <p:nvPr/>
      </p:nvGrpSpPr>
      <p:grpSpPr>
        <a:xfrm>
          <a:off x="0" y="0"/>
          <a:ext cx="0" cy="0"/>
          <a:chOff x="0" y="0"/>
          <a:chExt cx="0" cy="0"/>
        </a:xfrm>
      </p:grpSpPr>
      <p:sp>
        <p:nvSpPr>
          <p:cNvPr id="2" name="Plassholder for dato 1">
            <a:extLst>
              <a:ext uri="{FF2B5EF4-FFF2-40B4-BE49-F238E27FC236}">
                <a16:creationId xmlns:a16="http://schemas.microsoft.com/office/drawing/2014/main" id="{DA4C03DE-130F-CA12-2CC4-70B37770C945}"/>
              </a:ext>
            </a:extLst>
          </p:cNvPr>
          <p:cNvSpPr>
            <a:spLocks noGrp="1"/>
          </p:cNvSpPr>
          <p:nvPr>
            <p:ph type="dt" sz="half" idx="10"/>
          </p:nvPr>
        </p:nvSpPr>
        <p:spPr/>
        <p:txBody>
          <a:bodyPr/>
          <a:lstStyle/>
          <a:p>
            <a:fld id="{EB1B05A6-64FC-40B0-B90C-F87F81B2B7B9}" type="datetimeFigureOut">
              <a:rPr lang="nb-NO" smtClean="0"/>
              <a:t>30.09.2025</a:t>
            </a:fld>
            <a:endParaRPr lang="nb-NO"/>
          </a:p>
        </p:txBody>
      </p:sp>
      <p:sp>
        <p:nvSpPr>
          <p:cNvPr id="3" name="Plassholder for bunntekst 2">
            <a:extLst>
              <a:ext uri="{FF2B5EF4-FFF2-40B4-BE49-F238E27FC236}">
                <a16:creationId xmlns:a16="http://schemas.microsoft.com/office/drawing/2014/main" id="{AD2A1A38-6414-EAAD-4956-D64860E672E6}"/>
              </a:ext>
            </a:extLst>
          </p:cNvPr>
          <p:cNvSpPr>
            <a:spLocks noGrp="1"/>
          </p:cNvSpPr>
          <p:nvPr>
            <p:ph type="ftr" sz="quarter" idx="11"/>
          </p:nvPr>
        </p:nvSpPr>
        <p:spPr/>
        <p:txBody>
          <a:bodyPr/>
          <a:lstStyle/>
          <a:p>
            <a:endParaRPr lang="nb-NO"/>
          </a:p>
        </p:txBody>
      </p:sp>
      <p:sp>
        <p:nvSpPr>
          <p:cNvPr id="4" name="Plassholder for lysbildenummer 3">
            <a:extLst>
              <a:ext uri="{FF2B5EF4-FFF2-40B4-BE49-F238E27FC236}">
                <a16:creationId xmlns:a16="http://schemas.microsoft.com/office/drawing/2014/main" id="{EB251FF8-DD36-E01C-505D-B88123D2FA98}"/>
              </a:ext>
            </a:extLst>
          </p:cNvPr>
          <p:cNvSpPr>
            <a:spLocks noGrp="1"/>
          </p:cNvSpPr>
          <p:nvPr>
            <p:ph type="sldNum" sz="quarter" idx="12"/>
          </p:nvPr>
        </p:nvSpPr>
        <p:spPr/>
        <p:txBody>
          <a:bodyPr/>
          <a:lstStyle/>
          <a:p>
            <a:fld id="{262526B0-6441-4DD1-97B0-682430E93CEF}" type="slidenum">
              <a:rPr lang="nb-NO" smtClean="0"/>
              <a:t>‹#›</a:t>
            </a:fld>
            <a:endParaRPr lang="nb-NO"/>
          </a:p>
        </p:txBody>
      </p:sp>
    </p:spTree>
    <p:extLst>
      <p:ext uri="{BB962C8B-B14F-4D97-AF65-F5344CB8AC3E}">
        <p14:creationId xmlns:p14="http://schemas.microsoft.com/office/powerpoint/2010/main" val="6553718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nhold med tekst">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8020DA2E-194B-9839-14BC-93DB084DCF65}"/>
              </a:ext>
            </a:extLst>
          </p:cNvPr>
          <p:cNvSpPr>
            <a:spLocks noGrp="1"/>
          </p:cNvSpPr>
          <p:nvPr>
            <p:ph type="title"/>
          </p:nvPr>
        </p:nvSpPr>
        <p:spPr>
          <a:xfrm>
            <a:off x="839788" y="457200"/>
            <a:ext cx="3932237" cy="1600200"/>
          </a:xfrm>
        </p:spPr>
        <p:txBody>
          <a:bodyPr anchor="b"/>
          <a:lstStyle>
            <a:lvl1pPr>
              <a:defRPr sz="3200"/>
            </a:lvl1pPr>
          </a:lstStyle>
          <a:p>
            <a:r>
              <a:rPr lang="nb-NO"/>
              <a:t>Klikk for å redigere tittelstil</a:t>
            </a:r>
          </a:p>
        </p:txBody>
      </p:sp>
      <p:sp>
        <p:nvSpPr>
          <p:cNvPr id="3" name="Plassholder for innhold 2">
            <a:extLst>
              <a:ext uri="{FF2B5EF4-FFF2-40B4-BE49-F238E27FC236}">
                <a16:creationId xmlns:a16="http://schemas.microsoft.com/office/drawing/2014/main" id="{7F6FA3F1-A763-260E-EB62-A99AE8E21E7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tekst 3">
            <a:extLst>
              <a:ext uri="{FF2B5EF4-FFF2-40B4-BE49-F238E27FC236}">
                <a16:creationId xmlns:a16="http://schemas.microsoft.com/office/drawing/2014/main" id="{D4E079FD-DF6E-A9F1-CC27-7F4DDC14A4A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b-NO"/>
              <a:t>Klikk for å redigere tekststiler i malen</a:t>
            </a:r>
          </a:p>
        </p:txBody>
      </p:sp>
      <p:sp>
        <p:nvSpPr>
          <p:cNvPr id="5" name="Plassholder for dato 4">
            <a:extLst>
              <a:ext uri="{FF2B5EF4-FFF2-40B4-BE49-F238E27FC236}">
                <a16:creationId xmlns:a16="http://schemas.microsoft.com/office/drawing/2014/main" id="{46B1CBB1-D055-D56A-6EE3-CFB077DCDE91}"/>
              </a:ext>
            </a:extLst>
          </p:cNvPr>
          <p:cNvSpPr>
            <a:spLocks noGrp="1"/>
          </p:cNvSpPr>
          <p:nvPr>
            <p:ph type="dt" sz="half" idx="10"/>
          </p:nvPr>
        </p:nvSpPr>
        <p:spPr/>
        <p:txBody>
          <a:bodyPr/>
          <a:lstStyle/>
          <a:p>
            <a:fld id="{EB1B05A6-64FC-40B0-B90C-F87F81B2B7B9}" type="datetimeFigureOut">
              <a:rPr lang="nb-NO" smtClean="0"/>
              <a:t>30.09.2025</a:t>
            </a:fld>
            <a:endParaRPr lang="nb-NO"/>
          </a:p>
        </p:txBody>
      </p:sp>
      <p:sp>
        <p:nvSpPr>
          <p:cNvPr id="6" name="Plassholder for bunntekst 5">
            <a:extLst>
              <a:ext uri="{FF2B5EF4-FFF2-40B4-BE49-F238E27FC236}">
                <a16:creationId xmlns:a16="http://schemas.microsoft.com/office/drawing/2014/main" id="{677EFFC4-D65A-8B79-DBA9-DF4965589FEC}"/>
              </a:ext>
            </a:extLst>
          </p:cNvPr>
          <p:cNvSpPr>
            <a:spLocks noGrp="1"/>
          </p:cNvSpPr>
          <p:nvPr>
            <p:ph type="ftr" sz="quarter" idx="11"/>
          </p:nvPr>
        </p:nvSpPr>
        <p:spPr/>
        <p:txBody>
          <a:bodyPr/>
          <a:lstStyle/>
          <a:p>
            <a:endParaRPr lang="nb-NO"/>
          </a:p>
        </p:txBody>
      </p:sp>
      <p:sp>
        <p:nvSpPr>
          <p:cNvPr id="7" name="Plassholder for lysbildenummer 6">
            <a:extLst>
              <a:ext uri="{FF2B5EF4-FFF2-40B4-BE49-F238E27FC236}">
                <a16:creationId xmlns:a16="http://schemas.microsoft.com/office/drawing/2014/main" id="{C426A48D-1E5C-1273-C37F-637C5E65833B}"/>
              </a:ext>
            </a:extLst>
          </p:cNvPr>
          <p:cNvSpPr>
            <a:spLocks noGrp="1"/>
          </p:cNvSpPr>
          <p:nvPr>
            <p:ph type="sldNum" sz="quarter" idx="12"/>
          </p:nvPr>
        </p:nvSpPr>
        <p:spPr/>
        <p:txBody>
          <a:bodyPr/>
          <a:lstStyle/>
          <a:p>
            <a:fld id="{262526B0-6441-4DD1-97B0-682430E93CEF}" type="slidenum">
              <a:rPr lang="nb-NO" smtClean="0"/>
              <a:t>‹#›</a:t>
            </a:fld>
            <a:endParaRPr lang="nb-NO"/>
          </a:p>
        </p:txBody>
      </p:sp>
    </p:spTree>
    <p:extLst>
      <p:ext uri="{BB962C8B-B14F-4D97-AF65-F5344CB8AC3E}">
        <p14:creationId xmlns:p14="http://schemas.microsoft.com/office/powerpoint/2010/main" val="28285108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e med tekst">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B8E43D4A-B335-92CC-0C84-2AE731063DD9}"/>
              </a:ext>
            </a:extLst>
          </p:cNvPr>
          <p:cNvSpPr>
            <a:spLocks noGrp="1"/>
          </p:cNvSpPr>
          <p:nvPr>
            <p:ph type="title"/>
          </p:nvPr>
        </p:nvSpPr>
        <p:spPr>
          <a:xfrm>
            <a:off x="839788" y="457200"/>
            <a:ext cx="3932237" cy="1600200"/>
          </a:xfrm>
        </p:spPr>
        <p:txBody>
          <a:bodyPr anchor="b"/>
          <a:lstStyle>
            <a:lvl1pPr>
              <a:defRPr sz="3200"/>
            </a:lvl1pPr>
          </a:lstStyle>
          <a:p>
            <a:r>
              <a:rPr lang="nb-NO"/>
              <a:t>Klikk for å redigere tittelstil</a:t>
            </a:r>
          </a:p>
        </p:txBody>
      </p:sp>
      <p:sp>
        <p:nvSpPr>
          <p:cNvPr id="3" name="Plassholder for bilde 2">
            <a:extLst>
              <a:ext uri="{FF2B5EF4-FFF2-40B4-BE49-F238E27FC236}">
                <a16:creationId xmlns:a16="http://schemas.microsoft.com/office/drawing/2014/main" id="{09D54620-9685-BD74-3B7E-09C24CE22D2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b-NO"/>
          </a:p>
        </p:txBody>
      </p:sp>
      <p:sp>
        <p:nvSpPr>
          <p:cNvPr id="4" name="Plassholder for tekst 3">
            <a:extLst>
              <a:ext uri="{FF2B5EF4-FFF2-40B4-BE49-F238E27FC236}">
                <a16:creationId xmlns:a16="http://schemas.microsoft.com/office/drawing/2014/main" id="{FB01C797-7AD5-F8EC-AC26-D5F6D58112B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b-NO"/>
              <a:t>Klikk for å redigere tekststiler i malen</a:t>
            </a:r>
          </a:p>
        </p:txBody>
      </p:sp>
      <p:sp>
        <p:nvSpPr>
          <p:cNvPr id="5" name="Plassholder for dato 4">
            <a:extLst>
              <a:ext uri="{FF2B5EF4-FFF2-40B4-BE49-F238E27FC236}">
                <a16:creationId xmlns:a16="http://schemas.microsoft.com/office/drawing/2014/main" id="{9F2CC8E7-AAB0-22F9-33C8-130AA40D457C}"/>
              </a:ext>
            </a:extLst>
          </p:cNvPr>
          <p:cNvSpPr>
            <a:spLocks noGrp="1"/>
          </p:cNvSpPr>
          <p:nvPr>
            <p:ph type="dt" sz="half" idx="10"/>
          </p:nvPr>
        </p:nvSpPr>
        <p:spPr/>
        <p:txBody>
          <a:bodyPr/>
          <a:lstStyle/>
          <a:p>
            <a:fld id="{EB1B05A6-64FC-40B0-B90C-F87F81B2B7B9}" type="datetimeFigureOut">
              <a:rPr lang="nb-NO" smtClean="0"/>
              <a:t>30.09.2025</a:t>
            </a:fld>
            <a:endParaRPr lang="nb-NO"/>
          </a:p>
        </p:txBody>
      </p:sp>
      <p:sp>
        <p:nvSpPr>
          <p:cNvPr id="6" name="Plassholder for bunntekst 5">
            <a:extLst>
              <a:ext uri="{FF2B5EF4-FFF2-40B4-BE49-F238E27FC236}">
                <a16:creationId xmlns:a16="http://schemas.microsoft.com/office/drawing/2014/main" id="{EB3D8D09-E32C-896E-DB18-689C32DBB5EE}"/>
              </a:ext>
            </a:extLst>
          </p:cNvPr>
          <p:cNvSpPr>
            <a:spLocks noGrp="1"/>
          </p:cNvSpPr>
          <p:nvPr>
            <p:ph type="ftr" sz="quarter" idx="11"/>
          </p:nvPr>
        </p:nvSpPr>
        <p:spPr/>
        <p:txBody>
          <a:bodyPr/>
          <a:lstStyle/>
          <a:p>
            <a:endParaRPr lang="nb-NO"/>
          </a:p>
        </p:txBody>
      </p:sp>
      <p:sp>
        <p:nvSpPr>
          <p:cNvPr id="7" name="Plassholder for lysbildenummer 6">
            <a:extLst>
              <a:ext uri="{FF2B5EF4-FFF2-40B4-BE49-F238E27FC236}">
                <a16:creationId xmlns:a16="http://schemas.microsoft.com/office/drawing/2014/main" id="{A5494026-4456-29E8-1514-41353A5F5461}"/>
              </a:ext>
            </a:extLst>
          </p:cNvPr>
          <p:cNvSpPr>
            <a:spLocks noGrp="1"/>
          </p:cNvSpPr>
          <p:nvPr>
            <p:ph type="sldNum" sz="quarter" idx="12"/>
          </p:nvPr>
        </p:nvSpPr>
        <p:spPr/>
        <p:txBody>
          <a:bodyPr/>
          <a:lstStyle/>
          <a:p>
            <a:fld id="{262526B0-6441-4DD1-97B0-682430E93CEF}" type="slidenum">
              <a:rPr lang="nb-NO" smtClean="0"/>
              <a:t>‹#›</a:t>
            </a:fld>
            <a:endParaRPr lang="nb-NO"/>
          </a:p>
        </p:txBody>
      </p:sp>
    </p:spTree>
    <p:extLst>
      <p:ext uri="{BB962C8B-B14F-4D97-AF65-F5344CB8AC3E}">
        <p14:creationId xmlns:p14="http://schemas.microsoft.com/office/powerpoint/2010/main" val="34881785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ssholder for tittel 1">
            <a:extLst>
              <a:ext uri="{FF2B5EF4-FFF2-40B4-BE49-F238E27FC236}">
                <a16:creationId xmlns:a16="http://schemas.microsoft.com/office/drawing/2014/main" id="{C50489EF-D7D3-7B4F-6D7A-7997CABAFCF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b-NO"/>
              <a:t>Klikk for å redigere tittelstil</a:t>
            </a:r>
          </a:p>
        </p:txBody>
      </p:sp>
      <p:sp>
        <p:nvSpPr>
          <p:cNvPr id="3" name="Plassholder for tekst 2">
            <a:extLst>
              <a:ext uri="{FF2B5EF4-FFF2-40B4-BE49-F238E27FC236}">
                <a16:creationId xmlns:a16="http://schemas.microsoft.com/office/drawing/2014/main" id="{BD65823C-7900-FFE9-6393-F4E610135A8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dato 3">
            <a:extLst>
              <a:ext uri="{FF2B5EF4-FFF2-40B4-BE49-F238E27FC236}">
                <a16:creationId xmlns:a16="http://schemas.microsoft.com/office/drawing/2014/main" id="{4661A5B0-B96B-F91E-2E32-9507BE25442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EB1B05A6-64FC-40B0-B90C-F87F81B2B7B9}" type="datetimeFigureOut">
              <a:rPr lang="nb-NO" smtClean="0"/>
              <a:t>30.09.2025</a:t>
            </a:fld>
            <a:endParaRPr lang="nb-NO"/>
          </a:p>
        </p:txBody>
      </p:sp>
      <p:sp>
        <p:nvSpPr>
          <p:cNvPr id="5" name="Plassholder for bunntekst 4">
            <a:extLst>
              <a:ext uri="{FF2B5EF4-FFF2-40B4-BE49-F238E27FC236}">
                <a16:creationId xmlns:a16="http://schemas.microsoft.com/office/drawing/2014/main" id="{4DAE1E0D-A20A-5985-2D6F-4A54A1FA0C6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nb-NO"/>
          </a:p>
        </p:txBody>
      </p:sp>
      <p:sp>
        <p:nvSpPr>
          <p:cNvPr id="6" name="Plassholder for lysbildenummer 5">
            <a:extLst>
              <a:ext uri="{FF2B5EF4-FFF2-40B4-BE49-F238E27FC236}">
                <a16:creationId xmlns:a16="http://schemas.microsoft.com/office/drawing/2014/main" id="{86FC5675-21DD-9687-A636-F50D0793ED4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262526B0-6441-4DD1-97B0-682430E93CEF}" type="slidenum">
              <a:rPr lang="nb-NO" smtClean="0"/>
              <a:t>‹#›</a:t>
            </a:fld>
            <a:endParaRPr lang="nb-NO"/>
          </a:p>
        </p:txBody>
      </p:sp>
    </p:spTree>
    <p:extLst>
      <p:ext uri="{BB962C8B-B14F-4D97-AF65-F5344CB8AC3E}">
        <p14:creationId xmlns:p14="http://schemas.microsoft.com/office/powerpoint/2010/main" val="19051245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b-N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kstSylinder 3">
            <a:extLst>
              <a:ext uri="{FF2B5EF4-FFF2-40B4-BE49-F238E27FC236}">
                <a16:creationId xmlns:a16="http://schemas.microsoft.com/office/drawing/2014/main" id="{18203C1B-9BBE-94D6-A951-29FC95C6B165}"/>
              </a:ext>
            </a:extLst>
          </p:cNvPr>
          <p:cNvSpPr txBox="1"/>
          <p:nvPr/>
        </p:nvSpPr>
        <p:spPr>
          <a:xfrm>
            <a:off x="741349" y="3060411"/>
            <a:ext cx="5354649" cy="3163224"/>
          </a:xfrm>
          <a:prstGeom prst="rect">
            <a:avLst/>
          </a:prstGeom>
        </p:spPr>
        <p:txBody>
          <a:bodyPr vert="horz" lIns="91440" tIns="45720" rIns="91440" bIns="45720" rtlCol="0" anchor="t">
            <a:normAutofit/>
          </a:bodyPr>
          <a:lstStyle/>
          <a:p>
            <a:pPr>
              <a:lnSpc>
                <a:spcPct val="90000"/>
              </a:lnSpc>
              <a:spcBef>
                <a:spcPct val="0"/>
              </a:spcBef>
              <a:spcAft>
                <a:spcPts val="600"/>
              </a:spcAft>
            </a:pPr>
            <a:r>
              <a:rPr lang="nb-NO" sz="4800" dirty="0">
                <a:latin typeface="+mj-lt"/>
                <a:ea typeface="+mj-ea"/>
                <a:cs typeface="+mj-cs"/>
              </a:rPr>
              <a:t>2</a:t>
            </a:r>
            <a:r>
              <a:rPr lang="nb-NO" sz="4800" noProof="0" dirty="0">
                <a:latin typeface="+mj-lt"/>
                <a:ea typeface="+mj-ea"/>
                <a:cs typeface="+mj-cs"/>
              </a:rPr>
              <a:t>. Bibelsamling</a:t>
            </a:r>
          </a:p>
          <a:p>
            <a:pPr>
              <a:lnSpc>
                <a:spcPct val="90000"/>
              </a:lnSpc>
              <a:spcBef>
                <a:spcPct val="0"/>
              </a:spcBef>
              <a:spcAft>
                <a:spcPts val="600"/>
              </a:spcAft>
            </a:pPr>
            <a:r>
              <a:rPr lang="nb-NO" sz="2000" noProof="0" dirty="0">
                <a:latin typeface="+mj-lt"/>
                <a:ea typeface="+mj-ea"/>
                <a:cs typeface="+mj-cs"/>
              </a:rPr>
              <a:t>	Maria og den lange reisen</a:t>
            </a:r>
          </a:p>
        </p:txBody>
      </p:sp>
      <p:pic>
        <p:nvPicPr>
          <p:cNvPr id="6" name="Bilde 5" descr="Et bilde som inneholder symbol, Font, logo, design&#10;&#10;Automatisk generert beskrivelse">
            <a:extLst>
              <a:ext uri="{FF2B5EF4-FFF2-40B4-BE49-F238E27FC236}">
                <a16:creationId xmlns:a16="http://schemas.microsoft.com/office/drawing/2014/main" id="{1F942A8E-B6E9-7DD6-90BB-C0261DF4C41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9010" y="5926690"/>
            <a:ext cx="2235904" cy="779036"/>
          </a:xfrm>
          <a:prstGeom prst="rect">
            <a:avLst/>
          </a:prstGeom>
        </p:spPr>
      </p:pic>
      <p:pic>
        <p:nvPicPr>
          <p:cNvPr id="5" name="Bilde 4" descr="Et bilde som inneholder klær, illustrasjon, tegnefilm&#10;&#10;KI-generert innhold kan være feil.">
            <a:extLst>
              <a:ext uri="{FF2B5EF4-FFF2-40B4-BE49-F238E27FC236}">
                <a16:creationId xmlns:a16="http://schemas.microsoft.com/office/drawing/2014/main" id="{9C992A30-AEB6-0247-34BD-8DB267F739A4}"/>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6650" b="93700" l="6389" r="94524">
                        <a14:foregroundMark x1="28056" y1="14550" x2="28056" y2="14550"/>
                        <a14:foregroundMark x1="46071" y1="9650" x2="46071" y2="9650"/>
                        <a14:foregroundMark x1="32540" y1="12450" x2="38452" y2="16050"/>
                        <a14:foregroundMark x1="38452" y1="16050" x2="38532" y2="16050"/>
                        <a14:foregroundMark x1="41786" y1="4550" x2="33571" y2="10200"/>
                        <a14:foregroundMark x1="33571" y1="10200" x2="28730" y2="18350"/>
                        <a14:foregroundMark x1="28730" y1="18350" x2="35794" y2="18950"/>
                        <a14:foregroundMark x1="35794" y1="18950" x2="40079" y2="11600"/>
                        <a14:foregroundMark x1="40079" y1="11600" x2="40397" y2="6650"/>
                        <a14:foregroundMark x1="13254" y1="35800" x2="10952" y2="50100"/>
                        <a14:foregroundMark x1="10952" y1="50100" x2="16865" y2="82350"/>
                        <a14:foregroundMark x1="7579" y1="57300" x2="9365" y2="70450"/>
                        <a14:foregroundMark x1="9365" y1="70450" x2="13849" y2="80000"/>
                        <a14:foregroundMark x1="6508" y1="52000" x2="6389" y2="60100"/>
                        <a14:foregroundMark x1="29048" y1="14700" x2="12063" y2="38400"/>
                        <a14:foregroundMark x1="40794" y1="9000" x2="52857" y2="7800"/>
                        <a14:foregroundMark x1="52857" y1="7800" x2="74008" y2="24550"/>
                        <a14:foregroundMark x1="41468" y1="13200" x2="51310" y2="10850"/>
                        <a14:foregroundMark x1="51310" y1="10850" x2="76071" y2="30000"/>
                        <a14:foregroundMark x1="74087" y1="22700" x2="86151" y2="39050"/>
                        <a14:foregroundMark x1="86151" y1="39050" x2="87937" y2="43100"/>
                        <a14:foregroundMark x1="90357" y1="45200" x2="93651" y2="53100"/>
                        <a14:foregroundMark x1="93651" y1="53100" x2="94563" y2="62550"/>
                        <a14:foregroundMark x1="94563" y1="62550" x2="89603" y2="73600"/>
                        <a14:foregroundMark x1="71151" y1="45800" x2="71151" y2="45800"/>
                        <a14:foregroundMark x1="63611" y1="43950" x2="63611" y2="43950"/>
                        <a14:foregroundMark x1="33929" y1="43700" x2="33929" y2="43700"/>
                        <a14:foregroundMark x1="25794" y1="46800" x2="25794" y2="46800"/>
                        <a14:foregroundMark x1="25794" y1="61000" x2="25794" y2="61000"/>
                        <a14:foregroundMark x1="26389" y1="68750" x2="26389" y2="68750"/>
                        <a14:foregroundMark x1="32460" y1="59400" x2="32460" y2="59400"/>
                        <a14:foregroundMark x1="33929" y1="67900" x2="33929" y2="67900"/>
                        <a14:foregroundMark x1="23849" y1="70000" x2="23849" y2="70000"/>
                        <a14:foregroundMark x1="63929" y1="58400" x2="63929" y2="58400"/>
                        <a14:foregroundMark x1="70595" y1="61000" x2="70595" y2="61000"/>
                        <a14:foregroundMark x1="66746" y1="67800" x2="66746" y2="67800"/>
                        <a14:foregroundMark x1="66746" y1="67800" x2="66746" y2="67800"/>
                        <a14:foregroundMark x1="69405" y1="68400" x2="69405" y2="68400"/>
                        <a14:foregroundMark x1="65675" y1="74550" x2="65675" y2="74550"/>
                        <a14:foregroundMark x1="66865" y1="86800" x2="66865" y2="86800"/>
                        <a14:foregroundMark x1="46071" y1="87300" x2="46071" y2="87300"/>
                        <a14:foregroundMark x1="39008" y1="88400" x2="39008" y2="88400"/>
                        <a14:foregroundMark x1="50000" y1="85950" x2="50000" y2="85950"/>
                        <a14:foregroundMark x1="58214" y1="88500" x2="58214" y2="88500"/>
                        <a14:foregroundMark x1="62937" y1="88150" x2="78016" y2="85650"/>
                        <a14:foregroundMark x1="78016" y1="85650" x2="82024" y2="86050"/>
                        <a14:foregroundMark x1="75556" y1="90850" x2="75556" y2="90850"/>
                        <a14:foregroundMark x1="77937" y1="93700" x2="77937" y2="93700"/>
                        <a14:backgroundMark x1="8175" y1="8000" x2="8175" y2="8000"/>
                        <a14:backgroundMark x1="30198" y1="97150" x2="30198" y2="97150"/>
                        <a14:backgroundMark x1="23849" y1="94700" x2="43452" y2="96000"/>
                        <a14:backgroundMark x1="43452" y1="96000" x2="48889" y2="98000"/>
                        <a14:backgroundMark x1="48889" y1="98000" x2="56349" y2="97750"/>
                        <a14:backgroundMark x1="56349" y1="97750" x2="57937" y2="98250"/>
                        <a14:backgroundMark x1="57937" y1="98250" x2="57937" y2="98250"/>
                      </a14:backgroundRemoval>
                    </a14:imgEffect>
                  </a14:imgLayer>
                </a14:imgProps>
              </a:ext>
              <a:ext uri="{28A0092B-C50C-407E-A947-70E740481C1C}">
                <a14:useLocalDpi xmlns:a14="http://schemas.microsoft.com/office/drawing/2010/main" val="0"/>
              </a:ext>
            </a:extLst>
          </a:blip>
          <a:stretch>
            <a:fillRect/>
          </a:stretch>
        </p:blipFill>
        <p:spPr>
          <a:xfrm>
            <a:off x="4630864" y="634365"/>
            <a:ext cx="7412126" cy="588264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tretch>
            <a:fillRect/>
          </a:stretch>
        </p:blipFill>
        <p:spPr>
          <a:xfrm>
            <a:off x="0" y="0"/>
            <a:ext cx="12192000" cy="685800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tretch>
            <a:fillRect/>
          </a:stretch>
        </p:blipFill>
        <p:spPr>
          <a:xfrm>
            <a:off x="0" y="0"/>
            <a:ext cx="12192000" cy="685800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tretch>
            <a:fillRect/>
          </a:stretch>
        </p:blipFill>
        <p:spPr>
          <a:xfrm>
            <a:off x="0" y="0"/>
            <a:ext cx="12192000" cy="685800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tretch>
            <a:fillRect/>
          </a:stretch>
        </p:blipFill>
        <p:spPr>
          <a:xfrm>
            <a:off x="0" y="0"/>
            <a:ext cx="12192000" cy="685800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tretch>
            <a:fillRect/>
          </a:stretch>
        </p:blipFill>
        <p:spPr>
          <a:xfrm>
            <a:off x="0" y="0"/>
            <a:ext cx="12192000" cy="6858000"/>
          </a:xfrm>
          <a:prstGeom prst="rect">
            <a:avLst/>
          </a:prstGeom>
        </p:spPr>
      </p:pic>
      <p:sp>
        <p:nvSpPr>
          <p:cNvPr id="3" name="TekstSylinder 2">
            <a:extLst>
              <a:ext uri="{FF2B5EF4-FFF2-40B4-BE49-F238E27FC236}">
                <a16:creationId xmlns:a16="http://schemas.microsoft.com/office/drawing/2014/main" id="{17B685A3-1B43-2975-C63C-E7F5B429C458}"/>
              </a:ext>
            </a:extLst>
          </p:cNvPr>
          <p:cNvSpPr txBox="1"/>
          <p:nvPr/>
        </p:nvSpPr>
        <p:spPr>
          <a:xfrm>
            <a:off x="457200" y="770467"/>
            <a:ext cx="4665133" cy="1107996"/>
          </a:xfrm>
          <a:prstGeom prst="rect">
            <a:avLst/>
          </a:prstGeom>
          <a:solidFill>
            <a:schemeClr val="accent1">
              <a:lumMod val="20000"/>
              <a:lumOff val="80000"/>
            </a:schemeClr>
          </a:solidFill>
        </p:spPr>
        <p:txBody>
          <a:bodyPr wrap="square" rtlCol="0">
            <a:spAutoFit/>
          </a:bodyPr>
          <a:lstStyle/>
          <a:p>
            <a:r>
              <a:rPr lang="nb-NO" sz="2400" dirty="0">
                <a:latin typeface="Abadi Extra Light" panose="020B0204020104020204" pitchFamily="34" charset="0"/>
              </a:rPr>
              <a:t>«en jomfru skal bli med barn, føde en sønn og gi ham navnet Immanuel.»</a:t>
            </a:r>
          </a:p>
          <a:p>
            <a:pPr algn="r"/>
            <a:r>
              <a:rPr lang="nb-NO" dirty="0">
                <a:latin typeface="Abadi Extra Light" panose="020B0204020104020204" pitchFamily="34" charset="0"/>
              </a:rPr>
              <a:t>Jesaja 7,14</a:t>
            </a:r>
          </a:p>
        </p:txBody>
      </p:sp>
      <p:sp>
        <p:nvSpPr>
          <p:cNvPr id="4" name="TekstSylinder 3">
            <a:extLst>
              <a:ext uri="{FF2B5EF4-FFF2-40B4-BE49-F238E27FC236}">
                <a16:creationId xmlns:a16="http://schemas.microsoft.com/office/drawing/2014/main" id="{3B293AB9-5A25-2C89-68CC-811984FC524E}"/>
              </a:ext>
            </a:extLst>
          </p:cNvPr>
          <p:cNvSpPr txBox="1"/>
          <p:nvPr/>
        </p:nvSpPr>
        <p:spPr>
          <a:xfrm>
            <a:off x="457200" y="2582333"/>
            <a:ext cx="4665133" cy="461665"/>
          </a:xfrm>
          <a:prstGeom prst="rect">
            <a:avLst/>
          </a:prstGeom>
          <a:solidFill>
            <a:schemeClr val="accent1">
              <a:lumMod val="20000"/>
              <a:lumOff val="80000"/>
            </a:schemeClr>
          </a:solidFill>
        </p:spPr>
        <p:txBody>
          <a:bodyPr wrap="square" rtlCol="0">
            <a:spAutoFit/>
          </a:bodyPr>
          <a:lstStyle/>
          <a:p>
            <a:r>
              <a:rPr lang="nb-NO" sz="2400" dirty="0">
                <a:latin typeface="Abadi Extra Light" panose="020B0204020104020204" pitchFamily="34" charset="0"/>
              </a:rPr>
              <a:t>Immanuel: «Gud er med oss»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0" name="Picture 2" descr="Now during the blessing Jesus departed. – Slide 7">
            <a:extLst>
              <a:ext uri="{FF2B5EF4-FFF2-40B4-BE49-F238E27FC236}">
                <a16:creationId xmlns:a16="http://schemas.microsoft.com/office/drawing/2014/main" id="{0ED53EE2-BED4-E111-7F3F-EA70C18E96DB}"/>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58515" y="491066"/>
            <a:ext cx="7428089" cy="5571067"/>
          </a:xfrm>
          <a:prstGeom prst="rect">
            <a:avLst/>
          </a:prstGeom>
          <a:noFill/>
          <a:extLst>
            <a:ext uri="{909E8E84-426E-40DD-AFC4-6F175D3DCCD1}">
              <a14:hiddenFill xmlns:a14="http://schemas.microsoft.com/office/drawing/2010/main">
                <a:solidFill>
                  <a:srgbClr val="FFFFFF"/>
                </a:solidFill>
              </a14:hiddenFill>
            </a:ext>
          </a:extLst>
        </p:spPr>
      </p:pic>
      <p:sp>
        <p:nvSpPr>
          <p:cNvPr id="3" name="Snakkeboble: oval 2">
            <a:extLst>
              <a:ext uri="{FF2B5EF4-FFF2-40B4-BE49-F238E27FC236}">
                <a16:creationId xmlns:a16="http://schemas.microsoft.com/office/drawing/2014/main" id="{01ADBA7D-55F7-0C3E-3480-657756F0C66C}"/>
              </a:ext>
            </a:extLst>
          </p:cNvPr>
          <p:cNvSpPr/>
          <p:nvPr/>
        </p:nvSpPr>
        <p:spPr>
          <a:xfrm>
            <a:off x="6544733" y="795867"/>
            <a:ext cx="3979333" cy="2463800"/>
          </a:xfrm>
          <a:prstGeom prst="wedgeEllipseCallout">
            <a:avLst>
              <a:gd name="adj1" fmla="val -78338"/>
              <a:gd name="adj2" fmla="val -12171"/>
            </a:avLst>
          </a:prstGeom>
          <a:solidFill>
            <a:schemeClr val="accent4">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nb-NO" sz="2400" dirty="0">
                <a:solidFill>
                  <a:schemeClr val="tx1"/>
                </a:solidFill>
                <a:latin typeface="Abadi Extra Light" panose="020B0204020104020204" pitchFamily="34" charset="0"/>
              </a:rPr>
              <a:t>«og se, jeg er med dere alle dager inntil verdens ende.»</a:t>
            </a:r>
          </a:p>
          <a:p>
            <a:pPr algn="r"/>
            <a:r>
              <a:rPr lang="nb-NO" dirty="0">
                <a:solidFill>
                  <a:schemeClr val="tx1"/>
                </a:solidFill>
                <a:latin typeface="Abadi Extra Light" panose="020B0204020104020204" pitchFamily="34" charset="0"/>
              </a:rPr>
              <a:t>Matteus 28,20 </a:t>
            </a:r>
          </a:p>
        </p:txBody>
      </p:sp>
    </p:spTree>
    <p:extLst>
      <p:ext uri="{BB962C8B-B14F-4D97-AF65-F5344CB8AC3E}">
        <p14:creationId xmlns:p14="http://schemas.microsoft.com/office/powerpoint/2010/main" val="242140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tretch>
            <a:fillRect/>
          </a:stretch>
        </p:blipFill>
        <p:spPr>
          <a:xfrm>
            <a:off x="0" y="0"/>
            <a:ext cx="12192000" cy="685800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Sylinder 1">
            <a:extLst>
              <a:ext uri="{FF2B5EF4-FFF2-40B4-BE49-F238E27FC236}">
                <a16:creationId xmlns:a16="http://schemas.microsoft.com/office/drawing/2014/main" id="{972CA218-9588-F879-A59F-886A06DF0A92}"/>
              </a:ext>
            </a:extLst>
          </p:cNvPr>
          <p:cNvSpPr txBox="1"/>
          <p:nvPr/>
        </p:nvSpPr>
        <p:spPr>
          <a:xfrm>
            <a:off x="696349" y="2301875"/>
            <a:ext cx="5798249" cy="1477328"/>
          </a:xfrm>
          <a:prstGeom prst="rect">
            <a:avLst/>
          </a:prstGeom>
          <a:noFill/>
        </p:spPr>
        <p:txBody>
          <a:bodyPr wrap="square" rtlCol="0">
            <a:spAutoFit/>
          </a:bodyPr>
          <a:lstStyle/>
          <a:p>
            <a:pPr marL="342900" lvl="0" indent="-342900">
              <a:buFont typeface="+mj-lt"/>
              <a:buAutoNum type="arabicPeriod"/>
            </a:pPr>
            <a:r>
              <a:rPr lang="nb-NO" dirty="0"/>
              <a:t>Tror du Maria og Josef </a:t>
            </a:r>
            <a:r>
              <a:rPr lang="nb-NO" u="sng" dirty="0"/>
              <a:t>følte</a:t>
            </a:r>
            <a:r>
              <a:rPr lang="nb-NO" dirty="0"/>
              <a:t> at Gud var med dem hele tiden?</a:t>
            </a:r>
          </a:p>
          <a:p>
            <a:pPr marL="342900" lvl="0" indent="-342900">
              <a:buFont typeface="+mj-lt"/>
              <a:buAutoNum type="arabicPeriod"/>
            </a:pPr>
            <a:r>
              <a:rPr lang="nb-NO" dirty="0"/>
              <a:t>Tror du Gud var med Maria og Josef hele tiden?</a:t>
            </a:r>
          </a:p>
          <a:p>
            <a:pPr marL="342900" indent="-342900">
              <a:buFont typeface="+mj-lt"/>
              <a:buAutoNum type="arabicPeriod"/>
            </a:pPr>
            <a:r>
              <a:rPr lang="nb-NO" dirty="0"/>
              <a:t>Hvordan kan Gud være med alle vi som vil tro på ham, når vi bor forskjellige plasser?</a:t>
            </a:r>
            <a:endParaRPr lang="nb-NO" sz="2400" dirty="0"/>
          </a:p>
        </p:txBody>
      </p:sp>
      <p:sp>
        <p:nvSpPr>
          <p:cNvPr id="3" name="TekstSylinder 2">
            <a:extLst>
              <a:ext uri="{FF2B5EF4-FFF2-40B4-BE49-F238E27FC236}">
                <a16:creationId xmlns:a16="http://schemas.microsoft.com/office/drawing/2014/main" id="{1DF27268-03E2-9E0F-8CE2-BDA330ADB855}"/>
              </a:ext>
            </a:extLst>
          </p:cNvPr>
          <p:cNvSpPr txBox="1"/>
          <p:nvPr/>
        </p:nvSpPr>
        <p:spPr>
          <a:xfrm>
            <a:off x="998103" y="1153752"/>
            <a:ext cx="4270248" cy="523220"/>
          </a:xfrm>
          <a:prstGeom prst="rect">
            <a:avLst/>
          </a:prstGeom>
          <a:solidFill>
            <a:schemeClr val="accent6">
              <a:lumMod val="60000"/>
              <a:lumOff val="40000"/>
            </a:schemeClr>
          </a:solidFill>
        </p:spPr>
        <p:txBody>
          <a:bodyPr wrap="square" rtlCol="0">
            <a:spAutoFit/>
          </a:bodyPr>
          <a:lstStyle/>
          <a:p>
            <a:pPr algn="ctr"/>
            <a:r>
              <a:rPr lang="en-US" sz="2800" dirty="0" err="1">
                <a:latin typeface="ADLaM Display" panose="02010000000000000000" pitchFamily="2" charset="0"/>
                <a:ea typeface="ADLaM Display" panose="02010000000000000000" pitchFamily="2" charset="0"/>
                <a:cs typeface="ADLaM Display" panose="02010000000000000000" pitchFamily="2" charset="0"/>
              </a:rPr>
              <a:t>Smågruppespørsmål</a:t>
            </a:r>
            <a:r>
              <a:rPr lang="en-US" sz="2800" dirty="0">
                <a:latin typeface="ADLaM Display" panose="02010000000000000000" pitchFamily="2" charset="0"/>
                <a:ea typeface="ADLaM Display" panose="02010000000000000000" pitchFamily="2" charset="0"/>
                <a:cs typeface="ADLaM Display" panose="02010000000000000000" pitchFamily="2" charset="0"/>
              </a:rPr>
              <a:t>:</a:t>
            </a:r>
            <a:endParaRPr lang="nb-NO" sz="2800" dirty="0">
              <a:latin typeface="ADLaM Display" panose="02010000000000000000" pitchFamily="2" charset="0"/>
              <a:ea typeface="ADLaM Display" panose="02010000000000000000" pitchFamily="2" charset="0"/>
              <a:cs typeface="ADLaM Display" panose="02010000000000000000" pitchFamily="2" charset="0"/>
            </a:endParaRPr>
          </a:p>
        </p:txBody>
      </p:sp>
      <p:pic>
        <p:nvPicPr>
          <p:cNvPr id="1028" name="Picture 4" descr="The power of the Holy Spirit filled them all. They saw what looked like flames flickering over their heads and it felt that God was right there with them. – Slide 3">
            <a:extLst>
              <a:ext uri="{FF2B5EF4-FFF2-40B4-BE49-F238E27FC236}">
                <a16:creationId xmlns:a16="http://schemas.microsoft.com/office/drawing/2014/main" id="{60E0ECEA-75FC-A04A-F5B3-C6DCBB04969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30720" y="1582420"/>
            <a:ext cx="4572000" cy="3429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97858527"/>
      </p:ext>
    </p:extLst>
  </p:cSld>
  <p:clrMapOvr>
    <a:masterClrMapping/>
  </p:clrMapOvr>
</p:sld>
</file>

<file path=ppt/theme/theme1.xml><?xml version="1.0" encoding="utf-8"?>
<a:theme xmlns:a="http://schemas.openxmlformats.org/drawingml/2006/main" name="Office-te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te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66</TotalTime>
  <Words>336</Words>
  <Application>Microsoft Office PowerPoint</Application>
  <PresentationFormat>Widescreen</PresentationFormat>
  <Paragraphs>32</Paragraphs>
  <Slides>9</Slides>
  <Notes>7</Notes>
  <HiddenSlides>0</HiddenSlides>
  <MMClips>0</MMClips>
  <ScaleCrop>false</ScaleCrop>
  <HeadingPairs>
    <vt:vector size="6" baseType="variant">
      <vt:variant>
        <vt:lpstr>Brukte skrifter</vt:lpstr>
      </vt:variant>
      <vt:variant>
        <vt:i4>6</vt:i4>
      </vt:variant>
      <vt:variant>
        <vt:lpstr>Tema</vt:lpstr>
      </vt:variant>
      <vt:variant>
        <vt:i4>1</vt:i4>
      </vt:variant>
      <vt:variant>
        <vt:lpstr>Lysbildetitler</vt:lpstr>
      </vt:variant>
      <vt:variant>
        <vt:i4>9</vt:i4>
      </vt:variant>
    </vt:vector>
  </HeadingPairs>
  <TitlesOfParts>
    <vt:vector size="16" baseType="lpstr">
      <vt:lpstr>Abadi Extra Light</vt:lpstr>
      <vt:lpstr>ADLaM Display</vt:lpstr>
      <vt:lpstr>Aptos</vt:lpstr>
      <vt:lpstr>Aptos Display</vt:lpstr>
      <vt:lpstr>Arial</vt:lpstr>
      <vt:lpstr>Times New Roman</vt:lpstr>
      <vt:lpstr>Office-tema</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Turid Slettebø</dc:creator>
  <cp:lastModifiedBy>Turid Slettebø</cp:lastModifiedBy>
  <cp:revision>2</cp:revision>
  <dcterms:created xsi:type="dcterms:W3CDTF">2025-09-30T09:06:45Z</dcterms:created>
  <dcterms:modified xsi:type="dcterms:W3CDTF">2025-09-30T10:13:05Z</dcterms:modified>
</cp:coreProperties>
</file>